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1" r:id="rId1"/>
    <p:sldMasterId id="2147483682" r:id="rId2"/>
    <p:sldMasterId id="2147483683" r:id="rId3"/>
  </p:sldMasterIdLst>
  <p:notesMasterIdLst>
    <p:notesMasterId r:id="rId58"/>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Lst>
  <p:sldSz cx="9144000" cy="6858000" type="screen4x3"/>
  <p:notesSz cx="9236075" cy="70104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1704" y="1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notesMaster" Target="notesMasters/notesMaster1.xml"/><Relationship Id="rId5" Type="http://schemas.openxmlformats.org/officeDocument/2006/relationships/slide" Target="slides/slide2.xml"/><Relationship Id="rId61" Type="http://schemas.openxmlformats.org/officeDocument/2006/relationships/theme" Target="theme/theme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1"/>
            <a:ext cx="4003137" cy="350760"/>
          </a:xfrm>
          <a:prstGeom prst="rect">
            <a:avLst/>
          </a:prstGeom>
          <a:noFill/>
          <a:ln>
            <a:noFill/>
          </a:ln>
        </p:spPr>
        <p:txBody>
          <a:bodyPr spcFirstLastPara="1" wrap="square" lIns="90575" tIns="45275" rIns="90575" bIns="45275"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5230848" y="1"/>
            <a:ext cx="4003137" cy="350760"/>
          </a:xfrm>
          <a:prstGeom prst="rect">
            <a:avLst/>
          </a:prstGeom>
          <a:noFill/>
          <a:ln>
            <a:noFill/>
          </a:ln>
        </p:spPr>
        <p:txBody>
          <a:bodyPr spcFirstLastPara="1" wrap="square" lIns="90575" tIns="45275" rIns="90575" bIns="45275"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2865438" y="525463"/>
            <a:ext cx="3505200" cy="2628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924446" y="3330419"/>
            <a:ext cx="7387186" cy="3154441"/>
          </a:xfrm>
          <a:prstGeom prst="rect">
            <a:avLst/>
          </a:prstGeom>
          <a:noFill/>
          <a:ln>
            <a:noFill/>
          </a:ln>
        </p:spPr>
        <p:txBody>
          <a:bodyPr spcFirstLastPara="1" wrap="square" lIns="90575" tIns="45275" rIns="90575" bIns="45275"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658443"/>
            <a:ext cx="4003137" cy="350760"/>
          </a:xfrm>
          <a:prstGeom prst="rect">
            <a:avLst/>
          </a:prstGeom>
          <a:noFill/>
          <a:ln>
            <a:noFill/>
          </a:ln>
        </p:spPr>
        <p:txBody>
          <a:bodyPr spcFirstLastPara="1" wrap="square" lIns="90575" tIns="45275" rIns="90575" bIns="45275"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5230848" y="6658443"/>
            <a:ext cx="4003137" cy="350760"/>
          </a:xfrm>
          <a:prstGeom prst="rect">
            <a:avLst/>
          </a:prstGeom>
          <a:noFill/>
          <a:ln>
            <a:noFill/>
          </a:ln>
        </p:spPr>
        <p:txBody>
          <a:bodyPr spcFirstLastPara="1" wrap="square" lIns="90575" tIns="45275" rIns="90575" bIns="4527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a49e64a8d4_0_2553:notes"/>
          <p:cNvSpPr>
            <a:spLocks noGrp="1" noRot="1" noChangeAspect="1"/>
          </p:cNvSpPr>
          <p:nvPr>
            <p:ph type="sldImg" idx="2"/>
          </p:nvPr>
        </p:nvSpPr>
        <p:spPr>
          <a:xfrm>
            <a:off x="2865438" y="525463"/>
            <a:ext cx="3505200" cy="2628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a49e64a8d4_0_2553:notes"/>
          <p:cNvSpPr txBox="1">
            <a:spLocks noGrp="1"/>
          </p:cNvSpPr>
          <p:nvPr>
            <p:ph type="body" idx="1"/>
          </p:nvPr>
        </p:nvSpPr>
        <p:spPr>
          <a:xfrm>
            <a:off x="924446" y="3330419"/>
            <a:ext cx="7387200" cy="3154500"/>
          </a:xfrm>
          <a:prstGeom prst="rect">
            <a:avLst/>
          </a:prstGeom>
        </p:spPr>
        <p:txBody>
          <a:bodyPr spcFirstLastPara="1" wrap="square" lIns="90575" tIns="45275" rIns="90575" bIns="45275" anchor="t" anchorCtr="0">
            <a:noAutofit/>
          </a:bodyPr>
          <a:lstStyle/>
          <a:p>
            <a:pPr marL="0" lvl="0" indent="0" algn="l" rtl="0">
              <a:spcBef>
                <a:spcPts val="0"/>
              </a:spcBef>
              <a:spcAft>
                <a:spcPts val="0"/>
              </a:spcAft>
              <a:buNone/>
            </a:pPr>
            <a:endParaRPr/>
          </a:p>
        </p:txBody>
      </p:sp>
      <p:sp>
        <p:nvSpPr>
          <p:cNvPr id="171" name="Google Shape;171;ga49e64a8d4_0_2553:notes"/>
          <p:cNvSpPr txBox="1">
            <a:spLocks noGrp="1"/>
          </p:cNvSpPr>
          <p:nvPr>
            <p:ph type="sldNum" idx="12"/>
          </p:nvPr>
        </p:nvSpPr>
        <p:spPr>
          <a:xfrm>
            <a:off x="5230848" y="6658443"/>
            <a:ext cx="4003200" cy="350700"/>
          </a:xfrm>
          <a:prstGeom prst="rect">
            <a:avLst/>
          </a:prstGeom>
        </p:spPr>
        <p:txBody>
          <a:bodyPr spcFirstLastPara="1" wrap="square" lIns="90575" tIns="45275" rIns="90575" bIns="452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a49e64a8d4_0_2623:notes"/>
          <p:cNvSpPr>
            <a:spLocks noGrp="1" noRot="1" noChangeAspect="1"/>
          </p:cNvSpPr>
          <p:nvPr>
            <p:ph type="sldImg" idx="2"/>
          </p:nvPr>
        </p:nvSpPr>
        <p:spPr>
          <a:xfrm>
            <a:off x="2865438" y="525463"/>
            <a:ext cx="3505200" cy="2628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a49e64a8d4_0_2623:notes"/>
          <p:cNvSpPr txBox="1">
            <a:spLocks noGrp="1"/>
          </p:cNvSpPr>
          <p:nvPr>
            <p:ph type="body" idx="1"/>
          </p:nvPr>
        </p:nvSpPr>
        <p:spPr>
          <a:xfrm>
            <a:off x="924446" y="3330419"/>
            <a:ext cx="7387200" cy="3154500"/>
          </a:xfrm>
          <a:prstGeom prst="rect">
            <a:avLst/>
          </a:prstGeom>
        </p:spPr>
        <p:txBody>
          <a:bodyPr spcFirstLastPara="1" wrap="square" lIns="90575" tIns="45275" rIns="90575" bIns="45275" anchor="t" anchorCtr="0">
            <a:noAutofit/>
          </a:bodyPr>
          <a:lstStyle/>
          <a:p>
            <a:pPr marL="0" lvl="0" indent="0" algn="l" rtl="0">
              <a:spcBef>
                <a:spcPts val="0"/>
              </a:spcBef>
              <a:spcAft>
                <a:spcPts val="0"/>
              </a:spcAft>
              <a:buNone/>
            </a:pPr>
            <a:endParaRPr/>
          </a:p>
        </p:txBody>
      </p:sp>
      <p:sp>
        <p:nvSpPr>
          <p:cNvPr id="239" name="Google Shape;239;ga49e64a8d4_0_2623:notes"/>
          <p:cNvSpPr txBox="1">
            <a:spLocks noGrp="1"/>
          </p:cNvSpPr>
          <p:nvPr>
            <p:ph type="sldNum" idx="12"/>
          </p:nvPr>
        </p:nvSpPr>
        <p:spPr>
          <a:xfrm>
            <a:off x="5230848" y="6658443"/>
            <a:ext cx="4003200" cy="350700"/>
          </a:xfrm>
          <a:prstGeom prst="rect">
            <a:avLst/>
          </a:prstGeom>
        </p:spPr>
        <p:txBody>
          <a:bodyPr spcFirstLastPara="1" wrap="square" lIns="90575" tIns="45275" rIns="90575" bIns="452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a49e64a8d4_0_2602:notes"/>
          <p:cNvSpPr>
            <a:spLocks noGrp="1" noRot="1" noChangeAspect="1"/>
          </p:cNvSpPr>
          <p:nvPr>
            <p:ph type="sldImg" idx="2"/>
          </p:nvPr>
        </p:nvSpPr>
        <p:spPr>
          <a:xfrm>
            <a:off x="2865438" y="525463"/>
            <a:ext cx="3505200" cy="2628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a49e64a8d4_0_2602:notes"/>
          <p:cNvSpPr txBox="1">
            <a:spLocks noGrp="1"/>
          </p:cNvSpPr>
          <p:nvPr>
            <p:ph type="body" idx="1"/>
          </p:nvPr>
        </p:nvSpPr>
        <p:spPr>
          <a:xfrm>
            <a:off x="924446" y="3330419"/>
            <a:ext cx="7387200" cy="3154500"/>
          </a:xfrm>
          <a:prstGeom prst="rect">
            <a:avLst/>
          </a:prstGeom>
        </p:spPr>
        <p:txBody>
          <a:bodyPr spcFirstLastPara="1" wrap="square" lIns="90575" tIns="45275" rIns="90575" bIns="45275" anchor="t" anchorCtr="0">
            <a:noAutofit/>
          </a:bodyPr>
          <a:lstStyle/>
          <a:p>
            <a:pPr marL="0" lvl="0" indent="0" algn="l" rtl="0">
              <a:spcBef>
                <a:spcPts val="0"/>
              </a:spcBef>
              <a:spcAft>
                <a:spcPts val="0"/>
              </a:spcAft>
              <a:buNone/>
            </a:pPr>
            <a:endParaRPr/>
          </a:p>
        </p:txBody>
      </p:sp>
      <p:sp>
        <p:nvSpPr>
          <p:cNvPr id="249" name="Google Shape;249;ga49e64a8d4_0_2602:notes"/>
          <p:cNvSpPr txBox="1">
            <a:spLocks noGrp="1"/>
          </p:cNvSpPr>
          <p:nvPr>
            <p:ph type="sldNum" idx="12"/>
          </p:nvPr>
        </p:nvSpPr>
        <p:spPr>
          <a:xfrm>
            <a:off x="5230848" y="6658443"/>
            <a:ext cx="4003200" cy="350700"/>
          </a:xfrm>
          <a:prstGeom prst="rect">
            <a:avLst/>
          </a:prstGeom>
        </p:spPr>
        <p:txBody>
          <a:bodyPr spcFirstLastPara="1" wrap="square" lIns="90575" tIns="45275" rIns="90575" bIns="452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a49e64a8d4_0_1886:notes"/>
          <p:cNvSpPr txBox="1">
            <a:spLocks noGrp="1"/>
          </p:cNvSpPr>
          <p:nvPr>
            <p:ph type="body" idx="1"/>
          </p:nvPr>
        </p:nvSpPr>
        <p:spPr>
          <a:xfrm>
            <a:off x="923607" y="3373755"/>
            <a:ext cx="7389000" cy="2760600"/>
          </a:xfrm>
          <a:prstGeom prst="rect">
            <a:avLst/>
          </a:prstGeom>
        </p:spPr>
        <p:txBody>
          <a:bodyPr spcFirstLastPara="1" wrap="square" lIns="90575" tIns="45275" rIns="90575" bIns="45275" anchor="t" anchorCtr="0">
            <a:noAutofit/>
          </a:bodyPr>
          <a:lstStyle/>
          <a:p>
            <a:pPr marL="0" lvl="0" indent="0" algn="l" rtl="0">
              <a:spcBef>
                <a:spcPts val="0"/>
              </a:spcBef>
              <a:spcAft>
                <a:spcPts val="0"/>
              </a:spcAft>
              <a:buNone/>
            </a:pPr>
            <a:endParaRPr/>
          </a:p>
        </p:txBody>
      </p:sp>
      <p:sp>
        <p:nvSpPr>
          <p:cNvPr id="256" name="Google Shape;256;ga49e64a8d4_0_1886:notes"/>
          <p:cNvSpPr>
            <a:spLocks noGrp="1" noRot="1" noChangeAspect="1"/>
          </p:cNvSpPr>
          <p:nvPr>
            <p:ph type="sldImg" idx="2"/>
          </p:nvPr>
        </p:nvSpPr>
        <p:spPr>
          <a:xfrm>
            <a:off x="3041650" y="876300"/>
            <a:ext cx="3152775" cy="2365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a49e64a8d4_0_2667:notes"/>
          <p:cNvSpPr>
            <a:spLocks noGrp="1" noRot="1" noChangeAspect="1"/>
          </p:cNvSpPr>
          <p:nvPr>
            <p:ph type="sldImg" idx="2"/>
          </p:nvPr>
        </p:nvSpPr>
        <p:spPr>
          <a:xfrm>
            <a:off x="2865438" y="525463"/>
            <a:ext cx="3505200" cy="2628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a49e64a8d4_0_2667:notes"/>
          <p:cNvSpPr txBox="1">
            <a:spLocks noGrp="1"/>
          </p:cNvSpPr>
          <p:nvPr>
            <p:ph type="body" idx="1"/>
          </p:nvPr>
        </p:nvSpPr>
        <p:spPr>
          <a:xfrm>
            <a:off x="924446" y="3330419"/>
            <a:ext cx="7387200" cy="3154500"/>
          </a:xfrm>
          <a:prstGeom prst="rect">
            <a:avLst/>
          </a:prstGeom>
        </p:spPr>
        <p:txBody>
          <a:bodyPr spcFirstLastPara="1" wrap="square" lIns="90575" tIns="45275" rIns="90575" bIns="45275" anchor="t" anchorCtr="0">
            <a:noAutofit/>
          </a:bodyPr>
          <a:lstStyle/>
          <a:p>
            <a:pPr marL="0" lvl="0" indent="0" algn="l" rtl="0">
              <a:spcBef>
                <a:spcPts val="0"/>
              </a:spcBef>
              <a:spcAft>
                <a:spcPts val="0"/>
              </a:spcAft>
              <a:buNone/>
            </a:pPr>
            <a:endParaRPr/>
          </a:p>
        </p:txBody>
      </p:sp>
      <p:sp>
        <p:nvSpPr>
          <p:cNvPr id="264" name="Google Shape;264;ga49e64a8d4_0_2667:notes"/>
          <p:cNvSpPr txBox="1">
            <a:spLocks noGrp="1"/>
          </p:cNvSpPr>
          <p:nvPr>
            <p:ph type="sldNum" idx="12"/>
          </p:nvPr>
        </p:nvSpPr>
        <p:spPr>
          <a:xfrm>
            <a:off x="5230848" y="6658443"/>
            <a:ext cx="4003200" cy="350700"/>
          </a:xfrm>
          <a:prstGeom prst="rect">
            <a:avLst/>
          </a:prstGeom>
        </p:spPr>
        <p:txBody>
          <a:bodyPr spcFirstLastPara="1" wrap="square" lIns="90575" tIns="45275" rIns="90575" bIns="452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a49e64a8d4_0_2639:notes"/>
          <p:cNvSpPr>
            <a:spLocks noGrp="1" noRot="1" noChangeAspect="1"/>
          </p:cNvSpPr>
          <p:nvPr>
            <p:ph type="sldImg" idx="2"/>
          </p:nvPr>
        </p:nvSpPr>
        <p:spPr>
          <a:xfrm>
            <a:off x="2865438" y="525463"/>
            <a:ext cx="3505200" cy="2628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a49e64a8d4_0_2639:notes"/>
          <p:cNvSpPr txBox="1">
            <a:spLocks noGrp="1"/>
          </p:cNvSpPr>
          <p:nvPr>
            <p:ph type="body" idx="1"/>
          </p:nvPr>
        </p:nvSpPr>
        <p:spPr>
          <a:xfrm>
            <a:off x="924446" y="3330419"/>
            <a:ext cx="7387200" cy="3154500"/>
          </a:xfrm>
          <a:prstGeom prst="rect">
            <a:avLst/>
          </a:prstGeom>
        </p:spPr>
        <p:txBody>
          <a:bodyPr spcFirstLastPara="1" wrap="square" lIns="90575" tIns="45275" rIns="90575" bIns="45275" anchor="t" anchorCtr="0">
            <a:noAutofit/>
          </a:bodyPr>
          <a:lstStyle/>
          <a:p>
            <a:pPr marL="0" lvl="0" indent="0" algn="l" rtl="0">
              <a:spcBef>
                <a:spcPts val="0"/>
              </a:spcBef>
              <a:spcAft>
                <a:spcPts val="0"/>
              </a:spcAft>
              <a:buNone/>
            </a:pPr>
            <a:endParaRPr/>
          </a:p>
        </p:txBody>
      </p:sp>
      <p:sp>
        <p:nvSpPr>
          <p:cNvPr id="271" name="Google Shape;271;ga49e64a8d4_0_2639:notes"/>
          <p:cNvSpPr txBox="1">
            <a:spLocks noGrp="1"/>
          </p:cNvSpPr>
          <p:nvPr>
            <p:ph type="sldNum" idx="12"/>
          </p:nvPr>
        </p:nvSpPr>
        <p:spPr>
          <a:xfrm>
            <a:off x="5230848" y="6658443"/>
            <a:ext cx="4003200" cy="350700"/>
          </a:xfrm>
          <a:prstGeom prst="rect">
            <a:avLst/>
          </a:prstGeom>
        </p:spPr>
        <p:txBody>
          <a:bodyPr spcFirstLastPara="1" wrap="square" lIns="90575" tIns="45275" rIns="90575" bIns="452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a49e64a8d4_0_2652:notes"/>
          <p:cNvSpPr>
            <a:spLocks noGrp="1" noRot="1" noChangeAspect="1"/>
          </p:cNvSpPr>
          <p:nvPr>
            <p:ph type="sldImg" idx="2"/>
          </p:nvPr>
        </p:nvSpPr>
        <p:spPr>
          <a:xfrm>
            <a:off x="2865438" y="525463"/>
            <a:ext cx="3505200" cy="2628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a49e64a8d4_0_2652:notes"/>
          <p:cNvSpPr txBox="1">
            <a:spLocks noGrp="1"/>
          </p:cNvSpPr>
          <p:nvPr>
            <p:ph type="body" idx="1"/>
          </p:nvPr>
        </p:nvSpPr>
        <p:spPr>
          <a:xfrm>
            <a:off x="924446" y="3330419"/>
            <a:ext cx="7387200" cy="3154500"/>
          </a:xfrm>
          <a:prstGeom prst="rect">
            <a:avLst/>
          </a:prstGeom>
        </p:spPr>
        <p:txBody>
          <a:bodyPr spcFirstLastPara="1" wrap="square" lIns="90575" tIns="45275" rIns="90575" bIns="45275" anchor="t" anchorCtr="0">
            <a:noAutofit/>
          </a:bodyPr>
          <a:lstStyle/>
          <a:p>
            <a:pPr marL="0" lvl="0" indent="0" algn="l" rtl="0">
              <a:spcBef>
                <a:spcPts val="0"/>
              </a:spcBef>
              <a:spcAft>
                <a:spcPts val="0"/>
              </a:spcAft>
              <a:buNone/>
            </a:pPr>
            <a:endParaRPr/>
          </a:p>
        </p:txBody>
      </p:sp>
      <p:sp>
        <p:nvSpPr>
          <p:cNvPr id="278" name="Google Shape;278;ga49e64a8d4_0_2652:notes"/>
          <p:cNvSpPr txBox="1">
            <a:spLocks noGrp="1"/>
          </p:cNvSpPr>
          <p:nvPr>
            <p:ph type="sldNum" idx="12"/>
          </p:nvPr>
        </p:nvSpPr>
        <p:spPr>
          <a:xfrm>
            <a:off x="5230848" y="6658443"/>
            <a:ext cx="4003200" cy="350700"/>
          </a:xfrm>
          <a:prstGeom prst="rect">
            <a:avLst/>
          </a:prstGeom>
        </p:spPr>
        <p:txBody>
          <a:bodyPr spcFirstLastPara="1" wrap="square" lIns="90575" tIns="45275" rIns="90575" bIns="452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a49e64a8d4_0_1986:notes"/>
          <p:cNvSpPr>
            <a:spLocks noGrp="1" noRot="1" noChangeAspect="1"/>
          </p:cNvSpPr>
          <p:nvPr>
            <p:ph type="sldImg" idx="2"/>
          </p:nvPr>
        </p:nvSpPr>
        <p:spPr>
          <a:xfrm>
            <a:off x="3041650" y="876300"/>
            <a:ext cx="3152775" cy="2365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5" name="Google Shape;285;ga49e64a8d4_0_1986:notes"/>
          <p:cNvSpPr txBox="1">
            <a:spLocks noGrp="1"/>
          </p:cNvSpPr>
          <p:nvPr>
            <p:ph type="body" idx="1"/>
          </p:nvPr>
        </p:nvSpPr>
        <p:spPr>
          <a:xfrm>
            <a:off x="923607" y="3373755"/>
            <a:ext cx="7389000" cy="276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We have two academic magnets.  These programs are best for students who want to stretch across academics.  These programs will be visiting our school so you can get more information about each one.  You can also attend their open houses.   Both allow you to graduate with special diplomas and earn college credit if you pass the related tests.</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286" name="Google Shape;286;ga49e64a8d4_0_1986:notes"/>
          <p:cNvSpPr txBox="1">
            <a:spLocks noGrp="1"/>
          </p:cNvSpPr>
          <p:nvPr>
            <p:ph type="sldNum" idx="12"/>
          </p:nvPr>
        </p:nvSpPr>
        <p:spPr>
          <a:xfrm>
            <a:off x="5231638" y="6658664"/>
            <a:ext cx="4002300" cy="3516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243750"/>
                </a:solidFill>
                <a:latin typeface="Palatino"/>
                <a:ea typeface="Palatino"/>
                <a:cs typeface="Palatino"/>
                <a:sym typeface="Palatino"/>
              </a:rPr>
              <a:t>16</a:t>
            </a:fld>
            <a:endParaRPr sz="1200">
              <a:solidFill>
                <a:srgbClr val="243750"/>
              </a:solidFill>
              <a:latin typeface="Palatino"/>
              <a:ea typeface="Palatino"/>
              <a:cs typeface="Palatino"/>
              <a:sym typeface="Palatino"/>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a49e64a8d4_0_2087:notes"/>
          <p:cNvSpPr>
            <a:spLocks noGrp="1" noRot="1" noChangeAspect="1"/>
          </p:cNvSpPr>
          <p:nvPr>
            <p:ph type="sldImg" idx="2"/>
          </p:nvPr>
        </p:nvSpPr>
        <p:spPr>
          <a:xfrm>
            <a:off x="3041650" y="876300"/>
            <a:ext cx="3152775" cy="2365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 name="Google Shape;296;ga49e64a8d4_0_2087:notes"/>
          <p:cNvSpPr txBox="1">
            <a:spLocks noGrp="1"/>
          </p:cNvSpPr>
          <p:nvPr>
            <p:ph type="body" idx="1"/>
          </p:nvPr>
        </p:nvSpPr>
        <p:spPr>
          <a:xfrm>
            <a:off x="923607" y="3373755"/>
            <a:ext cx="7389000" cy="276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You can select them based on where your strengths are.  If you are good at science you may want to take an AP Environmental Science Course.  At the end of the year you will take a test to earn college credit in these courses.</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297" name="Google Shape;297;ga49e64a8d4_0_2087:notes"/>
          <p:cNvSpPr txBox="1">
            <a:spLocks noGrp="1"/>
          </p:cNvSpPr>
          <p:nvPr>
            <p:ph type="sldNum" idx="12"/>
          </p:nvPr>
        </p:nvSpPr>
        <p:spPr>
          <a:xfrm>
            <a:off x="5231638" y="6658664"/>
            <a:ext cx="4002300" cy="3516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243750"/>
                </a:solidFill>
                <a:latin typeface="Palatino"/>
                <a:ea typeface="Palatino"/>
                <a:cs typeface="Palatino"/>
                <a:sym typeface="Palatino"/>
              </a:rPr>
              <a:t>17</a:t>
            </a:fld>
            <a:endParaRPr sz="1200">
              <a:solidFill>
                <a:srgbClr val="243750"/>
              </a:solidFill>
              <a:latin typeface="Palatino"/>
              <a:ea typeface="Palatino"/>
              <a:cs typeface="Palatino"/>
              <a:sym typeface="Palatino"/>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a49e64a8d4_0_2186:notes"/>
          <p:cNvSpPr txBox="1">
            <a:spLocks noGrp="1"/>
          </p:cNvSpPr>
          <p:nvPr>
            <p:ph type="body" idx="1"/>
          </p:nvPr>
        </p:nvSpPr>
        <p:spPr>
          <a:xfrm>
            <a:off x="923607" y="3373755"/>
            <a:ext cx="7389000" cy="2760600"/>
          </a:xfrm>
          <a:prstGeom prst="rect">
            <a:avLst/>
          </a:prstGeom>
        </p:spPr>
        <p:txBody>
          <a:bodyPr spcFirstLastPara="1" wrap="square" lIns="90575" tIns="45275" rIns="90575" bIns="45275" anchor="t" anchorCtr="0">
            <a:noAutofit/>
          </a:bodyPr>
          <a:lstStyle/>
          <a:p>
            <a:pPr marL="0" lvl="0" indent="0" algn="l" rtl="0">
              <a:spcBef>
                <a:spcPts val="0"/>
              </a:spcBef>
              <a:spcAft>
                <a:spcPts val="0"/>
              </a:spcAft>
              <a:buNone/>
            </a:pPr>
            <a:endParaRPr/>
          </a:p>
        </p:txBody>
      </p:sp>
      <p:sp>
        <p:nvSpPr>
          <p:cNvPr id="304" name="Google Shape;304;ga49e64a8d4_0_2186:notes"/>
          <p:cNvSpPr>
            <a:spLocks noGrp="1" noRot="1" noChangeAspect="1"/>
          </p:cNvSpPr>
          <p:nvPr>
            <p:ph type="sldImg" idx="2"/>
          </p:nvPr>
        </p:nvSpPr>
        <p:spPr>
          <a:xfrm>
            <a:off x="3041650" y="876300"/>
            <a:ext cx="3152775" cy="2365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a8b64b9352_0_34:notes"/>
          <p:cNvSpPr>
            <a:spLocks noGrp="1" noRot="1" noChangeAspect="1"/>
          </p:cNvSpPr>
          <p:nvPr>
            <p:ph type="sldImg" idx="2"/>
          </p:nvPr>
        </p:nvSpPr>
        <p:spPr>
          <a:xfrm>
            <a:off x="2865438" y="525463"/>
            <a:ext cx="3505200" cy="2628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a8b64b9352_0_34:notes"/>
          <p:cNvSpPr txBox="1">
            <a:spLocks noGrp="1"/>
          </p:cNvSpPr>
          <p:nvPr>
            <p:ph type="body" idx="1"/>
          </p:nvPr>
        </p:nvSpPr>
        <p:spPr>
          <a:xfrm>
            <a:off x="924446" y="3330419"/>
            <a:ext cx="7387200" cy="3154500"/>
          </a:xfrm>
          <a:prstGeom prst="rect">
            <a:avLst/>
          </a:prstGeom>
        </p:spPr>
        <p:txBody>
          <a:bodyPr spcFirstLastPara="1" wrap="square" lIns="90575" tIns="45275" rIns="90575" bIns="45275" anchor="t" anchorCtr="0">
            <a:noAutofit/>
          </a:bodyPr>
          <a:lstStyle/>
          <a:p>
            <a:pPr marL="0" lvl="0" indent="0" algn="l" rtl="0">
              <a:spcBef>
                <a:spcPts val="0"/>
              </a:spcBef>
              <a:spcAft>
                <a:spcPts val="0"/>
              </a:spcAft>
              <a:buNone/>
            </a:pPr>
            <a:endParaRPr/>
          </a:p>
        </p:txBody>
      </p:sp>
      <p:sp>
        <p:nvSpPr>
          <p:cNvPr id="314" name="Google Shape;314;ga8b64b9352_0_34:notes"/>
          <p:cNvSpPr txBox="1">
            <a:spLocks noGrp="1"/>
          </p:cNvSpPr>
          <p:nvPr>
            <p:ph type="sldNum" idx="12"/>
          </p:nvPr>
        </p:nvSpPr>
        <p:spPr>
          <a:xfrm>
            <a:off x="5230848" y="6658443"/>
            <a:ext cx="4003200" cy="350700"/>
          </a:xfrm>
          <a:prstGeom prst="rect">
            <a:avLst/>
          </a:prstGeom>
        </p:spPr>
        <p:txBody>
          <a:bodyPr spcFirstLastPara="1" wrap="square" lIns="90575" tIns="45275" rIns="90575" bIns="452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a49e64a8d4_0_2543:notes"/>
          <p:cNvSpPr>
            <a:spLocks noGrp="1" noRot="1" noChangeAspect="1"/>
          </p:cNvSpPr>
          <p:nvPr>
            <p:ph type="sldImg" idx="2"/>
          </p:nvPr>
        </p:nvSpPr>
        <p:spPr>
          <a:xfrm>
            <a:off x="2865438" y="525463"/>
            <a:ext cx="3505200" cy="2628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a49e64a8d4_0_2543:notes"/>
          <p:cNvSpPr txBox="1">
            <a:spLocks noGrp="1"/>
          </p:cNvSpPr>
          <p:nvPr>
            <p:ph type="body" idx="1"/>
          </p:nvPr>
        </p:nvSpPr>
        <p:spPr>
          <a:xfrm>
            <a:off x="924446" y="3330419"/>
            <a:ext cx="7387200" cy="3154500"/>
          </a:xfrm>
          <a:prstGeom prst="rect">
            <a:avLst/>
          </a:prstGeom>
        </p:spPr>
        <p:txBody>
          <a:bodyPr spcFirstLastPara="1" wrap="square" lIns="90575" tIns="45275" rIns="90575" bIns="45275" anchor="t" anchorCtr="0">
            <a:noAutofit/>
          </a:bodyPr>
          <a:lstStyle/>
          <a:p>
            <a:pPr marL="0" lvl="0" indent="0" algn="l" rtl="0">
              <a:spcBef>
                <a:spcPts val="0"/>
              </a:spcBef>
              <a:spcAft>
                <a:spcPts val="0"/>
              </a:spcAft>
              <a:buNone/>
            </a:pPr>
            <a:endParaRPr/>
          </a:p>
        </p:txBody>
      </p:sp>
      <p:sp>
        <p:nvSpPr>
          <p:cNvPr id="179" name="Google Shape;179;ga49e64a8d4_0_2543:notes"/>
          <p:cNvSpPr txBox="1">
            <a:spLocks noGrp="1"/>
          </p:cNvSpPr>
          <p:nvPr>
            <p:ph type="sldNum" idx="12"/>
          </p:nvPr>
        </p:nvSpPr>
        <p:spPr>
          <a:xfrm>
            <a:off x="5230848" y="6658443"/>
            <a:ext cx="4003200" cy="350700"/>
          </a:xfrm>
          <a:prstGeom prst="rect">
            <a:avLst/>
          </a:prstGeom>
        </p:spPr>
        <p:txBody>
          <a:bodyPr spcFirstLastPara="1" wrap="square" lIns="90575" tIns="45275" rIns="90575" bIns="452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a49e64a8d4_0_2284:notes"/>
          <p:cNvSpPr txBox="1">
            <a:spLocks noGrp="1"/>
          </p:cNvSpPr>
          <p:nvPr>
            <p:ph type="body" idx="1"/>
          </p:nvPr>
        </p:nvSpPr>
        <p:spPr>
          <a:xfrm>
            <a:off x="923607" y="3373755"/>
            <a:ext cx="7389000" cy="2760600"/>
          </a:xfrm>
          <a:prstGeom prst="rect">
            <a:avLst/>
          </a:prstGeom>
        </p:spPr>
        <p:txBody>
          <a:bodyPr spcFirstLastPara="1" wrap="square" lIns="90575" tIns="45275" rIns="90575" bIns="45275" anchor="t" anchorCtr="0">
            <a:noAutofit/>
          </a:bodyPr>
          <a:lstStyle/>
          <a:p>
            <a:pPr marL="0" lvl="0" indent="0" algn="l" rtl="0">
              <a:spcBef>
                <a:spcPts val="0"/>
              </a:spcBef>
              <a:spcAft>
                <a:spcPts val="0"/>
              </a:spcAft>
              <a:buNone/>
            </a:pPr>
            <a:endParaRPr/>
          </a:p>
        </p:txBody>
      </p:sp>
      <p:sp>
        <p:nvSpPr>
          <p:cNvPr id="320" name="Google Shape;320;ga49e64a8d4_0_2284:notes"/>
          <p:cNvSpPr>
            <a:spLocks noGrp="1" noRot="1" noChangeAspect="1"/>
          </p:cNvSpPr>
          <p:nvPr>
            <p:ph type="sldImg" idx="2"/>
          </p:nvPr>
        </p:nvSpPr>
        <p:spPr>
          <a:xfrm>
            <a:off x="3041650" y="876300"/>
            <a:ext cx="3152775" cy="2365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a49e64a8d4_0_2380:notes"/>
          <p:cNvSpPr txBox="1">
            <a:spLocks noGrp="1"/>
          </p:cNvSpPr>
          <p:nvPr>
            <p:ph type="body" idx="1"/>
          </p:nvPr>
        </p:nvSpPr>
        <p:spPr>
          <a:xfrm>
            <a:off x="923607" y="3373755"/>
            <a:ext cx="7389000" cy="2760600"/>
          </a:xfrm>
          <a:prstGeom prst="rect">
            <a:avLst/>
          </a:prstGeom>
        </p:spPr>
        <p:txBody>
          <a:bodyPr spcFirstLastPara="1" wrap="square" lIns="90575" tIns="45275" rIns="90575" bIns="45275" anchor="t" anchorCtr="0">
            <a:noAutofit/>
          </a:bodyPr>
          <a:lstStyle/>
          <a:p>
            <a:pPr marL="0" lvl="0" indent="0" algn="l" rtl="0">
              <a:spcBef>
                <a:spcPts val="0"/>
              </a:spcBef>
              <a:spcAft>
                <a:spcPts val="0"/>
              </a:spcAft>
              <a:buNone/>
            </a:pPr>
            <a:endParaRPr/>
          </a:p>
        </p:txBody>
      </p:sp>
      <p:sp>
        <p:nvSpPr>
          <p:cNvPr id="327" name="Google Shape;327;ga49e64a8d4_0_2380:notes"/>
          <p:cNvSpPr>
            <a:spLocks noGrp="1" noRot="1" noChangeAspect="1"/>
          </p:cNvSpPr>
          <p:nvPr>
            <p:ph type="sldImg" idx="2"/>
          </p:nvPr>
        </p:nvSpPr>
        <p:spPr>
          <a:xfrm>
            <a:off x="3041650" y="876300"/>
            <a:ext cx="3152775" cy="2365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a49e64a8d4_0_98:notes"/>
          <p:cNvSpPr txBox="1">
            <a:spLocks noGrp="1"/>
          </p:cNvSpPr>
          <p:nvPr>
            <p:ph type="body" idx="1"/>
          </p:nvPr>
        </p:nvSpPr>
        <p:spPr>
          <a:xfrm>
            <a:off x="923607" y="3373755"/>
            <a:ext cx="7389000" cy="2760600"/>
          </a:xfrm>
          <a:prstGeom prst="rect">
            <a:avLst/>
          </a:prstGeom>
        </p:spPr>
        <p:txBody>
          <a:bodyPr spcFirstLastPara="1" wrap="square" lIns="90575" tIns="45275" rIns="90575" bIns="45275" anchor="t" anchorCtr="0">
            <a:noAutofit/>
          </a:bodyPr>
          <a:lstStyle/>
          <a:p>
            <a:pPr marL="0" lvl="0" indent="0" algn="l" rtl="0">
              <a:spcBef>
                <a:spcPts val="0"/>
              </a:spcBef>
              <a:spcAft>
                <a:spcPts val="0"/>
              </a:spcAft>
              <a:buNone/>
            </a:pPr>
            <a:endParaRPr/>
          </a:p>
        </p:txBody>
      </p:sp>
      <p:sp>
        <p:nvSpPr>
          <p:cNvPr id="334" name="Google Shape;334;ga49e64a8d4_0_98:notes"/>
          <p:cNvSpPr>
            <a:spLocks noGrp="1" noRot="1" noChangeAspect="1"/>
          </p:cNvSpPr>
          <p:nvPr>
            <p:ph type="sldImg" idx="2"/>
          </p:nvPr>
        </p:nvSpPr>
        <p:spPr>
          <a:xfrm>
            <a:off x="3041650" y="876300"/>
            <a:ext cx="3152775" cy="2365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a49e64a8d4_0_1063:notes"/>
          <p:cNvSpPr>
            <a:spLocks noGrp="1" noRot="1" noChangeAspect="1"/>
          </p:cNvSpPr>
          <p:nvPr>
            <p:ph type="sldImg" idx="2"/>
          </p:nvPr>
        </p:nvSpPr>
        <p:spPr>
          <a:xfrm>
            <a:off x="3041650" y="876300"/>
            <a:ext cx="3152775" cy="2365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2" name="Google Shape;342;ga49e64a8d4_0_1063:notes"/>
          <p:cNvSpPr txBox="1">
            <a:spLocks noGrp="1"/>
          </p:cNvSpPr>
          <p:nvPr>
            <p:ph type="body" idx="1"/>
          </p:nvPr>
        </p:nvSpPr>
        <p:spPr>
          <a:xfrm>
            <a:off x="923607" y="3373755"/>
            <a:ext cx="7389000" cy="276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There are some special things about Loften that make it unique. They have block scheduling so you have the potential to earn 8 credits a year instead of 6.  This may allow you to graduate early, start dual enrollment, or get caught up.  It is a much smaller school than other high schools so you get to know everyone and they get to know you. Because Loften is a very small school they do not have many sports or extracurriculars BUT you can take an activity bus to your zoned school and participate in sports and other activities there.</a:t>
            </a:r>
            <a:endParaRPr sz="1200" b="0" i="0" u="none" strike="noStrike" cap="none">
              <a:solidFill>
                <a:schemeClr val="dk1"/>
              </a:solidFill>
              <a:latin typeface="Calibri"/>
              <a:ea typeface="Calibri"/>
              <a:cs typeface="Calibri"/>
              <a:sym typeface="Calibri"/>
            </a:endParaRPr>
          </a:p>
        </p:txBody>
      </p:sp>
      <p:sp>
        <p:nvSpPr>
          <p:cNvPr id="343" name="Google Shape;343;ga49e64a8d4_0_1063:notes"/>
          <p:cNvSpPr txBox="1">
            <a:spLocks noGrp="1"/>
          </p:cNvSpPr>
          <p:nvPr>
            <p:ph type="sldNum" idx="12"/>
          </p:nvPr>
        </p:nvSpPr>
        <p:spPr>
          <a:xfrm>
            <a:off x="5231638" y="6658664"/>
            <a:ext cx="4002300" cy="3516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243750"/>
                </a:solidFill>
                <a:latin typeface="Palatino"/>
                <a:ea typeface="Palatino"/>
                <a:cs typeface="Palatino"/>
                <a:sym typeface="Palatino"/>
              </a:rPr>
              <a:t>23</a:t>
            </a:fld>
            <a:endParaRPr sz="1200">
              <a:solidFill>
                <a:srgbClr val="243750"/>
              </a:solidFill>
              <a:latin typeface="Palatino"/>
              <a:ea typeface="Palatino"/>
              <a:cs typeface="Palatino"/>
              <a:sym typeface="Palatino"/>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a49e64a8d4_0_1164:notes"/>
          <p:cNvSpPr txBox="1">
            <a:spLocks noGrp="1"/>
          </p:cNvSpPr>
          <p:nvPr>
            <p:ph type="body" idx="1"/>
          </p:nvPr>
        </p:nvSpPr>
        <p:spPr>
          <a:xfrm>
            <a:off x="923607" y="3373755"/>
            <a:ext cx="7389000" cy="2760600"/>
          </a:xfrm>
          <a:prstGeom prst="rect">
            <a:avLst/>
          </a:prstGeom>
        </p:spPr>
        <p:txBody>
          <a:bodyPr spcFirstLastPara="1" wrap="square" lIns="90575" tIns="45275" rIns="90575" bIns="45275" anchor="t" anchorCtr="0">
            <a:noAutofit/>
          </a:bodyPr>
          <a:lstStyle/>
          <a:p>
            <a:pPr marL="0" lvl="0" indent="0" algn="l" rtl="0">
              <a:spcBef>
                <a:spcPts val="0"/>
              </a:spcBef>
              <a:spcAft>
                <a:spcPts val="0"/>
              </a:spcAft>
              <a:buNone/>
            </a:pPr>
            <a:endParaRPr/>
          </a:p>
        </p:txBody>
      </p:sp>
      <p:sp>
        <p:nvSpPr>
          <p:cNvPr id="351" name="Google Shape;351;ga49e64a8d4_0_1164:notes"/>
          <p:cNvSpPr>
            <a:spLocks noGrp="1" noRot="1" noChangeAspect="1"/>
          </p:cNvSpPr>
          <p:nvPr>
            <p:ph type="sldImg" idx="2"/>
          </p:nvPr>
        </p:nvSpPr>
        <p:spPr>
          <a:xfrm>
            <a:off x="3041650" y="876300"/>
            <a:ext cx="3152775" cy="2365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a49e64a8d4_0_1471:notes"/>
          <p:cNvSpPr txBox="1">
            <a:spLocks noGrp="1"/>
          </p:cNvSpPr>
          <p:nvPr>
            <p:ph type="body" idx="1"/>
          </p:nvPr>
        </p:nvSpPr>
        <p:spPr>
          <a:xfrm>
            <a:off x="923607" y="3373755"/>
            <a:ext cx="7389000" cy="2760600"/>
          </a:xfrm>
          <a:prstGeom prst="rect">
            <a:avLst/>
          </a:prstGeom>
        </p:spPr>
        <p:txBody>
          <a:bodyPr spcFirstLastPara="1" wrap="square" lIns="90575" tIns="45275" rIns="90575" bIns="45275" anchor="t" anchorCtr="0">
            <a:noAutofit/>
          </a:bodyPr>
          <a:lstStyle/>
          <a:p>
            <a:pPr marL="0" lvl="0" indent="0" algn="l" rtl="0">
              <a:spcBef>
                <a:spcPts val="0"/>
              </a:spcBef>
              <a:spcAft>
                <a:spcPts val="0"/>
              </a:spcAft>
              <a:buNone/>
            </a:pPr>
            <a:endParaRPr/>
          </a:p>
        </p:txBody>
      </p:sp>
      <p:sp>
        <p:nvSpPr>
          <p:cNvPr id="361" name="Google Shape;361;ga49e64a8d4_0_1471:notes"/>
          <p:cNvSpPr>
            <a:spLocks noGrp="1" noRot="1" noChangeAspect="1"/>
          </p:cNvSpPr>
          <p:nvPr>
            <p:ph type="sldImg" idx="2"/>
          </p:nvPr>
        </p:nvSpPr>
        <p:spPr>
          <a:xfrm>
            <a:off x="3041650" y="876300"/>
            <a:ext cx="3152775" cy="2365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a49e64a8d4_0_1368:notes"/>
          <p:cNvSpPr txBox="1">
            <a:spLocks noGrp="1"/>
          </p:cNvSpPr>
          <p:nvPr>
            <p:ph type="body" idx="1"/>
          </p:nvPr>
        </p:nvSpPr>
        <p:spPr>
          <a:xfrm>
            <a:off x="923607" y="3373755"/>
            <a:ext cx="7389000" cy="2760600"/>
          </a:xfrm>
          <a:prstGeom prst="rect">
            <a:avLst/>
          </a:prstGeom>
        </p:spPr>
        <p:txBody>
          <a:bodyPr spcFirstLastPara="1" wrap="square" lIns="90575" tIns="45275" rIns="90575" bIns="45275" anchor="t" anchorCtr="0">
            <a:noAutofit/>
          </a:bodyPr>
          <a:lstStyle/>
          <a:p>
            <a:pPr marL="0" lvl="0" indent="0" algn="l" rtl="0">
              <a:spcBef>
                <a:spcPts val="0"/>
              </a:spcBef>
              <a:spcAft>
                <a:spcPts val="0"/>
              </a:spcAft>
              <a:buNone/>
            </a:pPr>
            <a:endParaRPr/>
          </a:p>
        </p:txBody>
      </p:sp>
      <p:sp>
        <p:nvSpPr>
          <p:cNvPr id="372" name="Google Shape;372;ga49e64a8d4_0_1368:notes"/>
          <p:cNvSpPr>
            <a:spLocks noGrp="1" noRot="1" noChangeAspect="1"/>
          </p:cNvSpPr>
          <p:nvPr>
            <p:ph type="sldImg" idx="2"/>
          </p:nvPr>
        </p:nvSpPr>
        <p:spPr>
          <a:xfrm>
            <a:off x="3041650" y="876300"/>
            <a:ext cx="3152775" cy="2365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a49e64a8d4_0_1266:notes"/>
          <p:cNvSpPr txBox="1">
            <a:spLocks noGrp="1"/>
          </p:cNvSpPr>
          <p:nvPr>
            <p:ph type="body" idx="1"/>
          </p:nvPr>
        </p:nvSpPr>
        <p:spPr>
          <a:xfrm>
            <a:off x="923607" y="3373755"/>
            <a:ext cx="7389000" cy="2760600"/>
          </a:xfrm>
          <a:prstGeom prst="rect">
            <a:avLst/>
          </a:prstGeom>
        </p:spPr>
        <p:txBody>
          <a:bodyPr spcFirstLastPara="1" wrap="square" lIns="90575" tIns="45275" rIns="90575" bIns="45275" anchor="t" anchorCtr="0">
            <a:noAutofit/>
          </a:bodyPr>
          <a:lstStyle/>
          <a:p>
            <a:pPr marL="0" lvl="0" indent="0" algn="l" rtl="0">
              <a:spcBef>
                <a:spcPts val="0"/>
              </a:spcBef>
              <a:spcAft>
                <a:spcPts val="0"/>
              </a:spcAft>
              <a:buNone/>
            </a:pPr>
            <a:endParaRPr/>
          </a:p>
        </p:txBody>
      </p:sp>
      <p:sp>
        <p:nvSpPr>
          <p:cNvPr id="382" name="Google Shape;382;ga49e64a8d4_0_1266:notes"/>
          <p:cNvSpPr>
            <a:spLocks noGrp="1" noRot="1" noChangeAspect="1"/>
          </p:cNvSpPr>
          <p:nvPr>
            <p:ph type="sldImg" idx="2"/>
          </p:nvPr>
        </p:nvSpPr>
        <p:spPr>
          <a:xfrm>
            <a:off x="3041650" y="876300"/>
            <a:ext cx="3152775" cy="2365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a49e64a8d4_0_1575:notes"/>
          <p:cNvSpPr txBox="1">
            <a:spLocks noGrp="1"/>
          </p:cNvSpPr>
          <p:nvPr>
            <p:ph type="body" idx="1"/>
          </p:nvPr>
        </p:nvSpPr>
        <p:spPr>
          <a:xfrm>
            <a:off x="923607" y="3373755"/>
            <a:ext cx="7389000" cy="2760600"/>
          </a:xfrm>
          <a:prstGeom prst="rect">
            <a:avLst/>
          </a:prstGeom>
        </p:spPr>
        <p:txBody>
          <a:bodyPr spcFirstLastPara="1" wrap="square" lIns="90575" tIns="45275" rIns="90575" bIns="45275" anchor="t" anchorCtr="0">
            <a:noAutofit/>
          </a:bodyPr>
          <a:lstStyle/>
          <a:p>
            <a:pPr marL="0" lvl="0" indent="0" algn="l" rtl="0">
              <a:spcBef>
                <a:spcPts val="0"/>
              </a:spcBef>
              <a:spcAft>
                <a:spcPts val="0"/>
              </a:spcAft>
              <a:buNone/>
            </a:pPr>
            <a:endParaRPr/>
          </a:p>
        </p:txBody>
      </p:sp>
      <p:sp>
        <p:nvSpPr>
          <p:cNvPr id="392" name="Google Shape;392;ga49e64a8d4_0_1575:notes"/>
          <p:cNvSpPr>
            <a:spLocks noGrp="1" noRot="1" noChangeAspect="1"/>
          </p:cNvSpPr>
          <p:nvPr>
            <p:ph type="sldImg" idx="2"/>
          </p:nvPr>
        </p:nvSpPr>
        <p:spPr>
          <a:xfrm>
            <a:off x="3041650" y="876300"/>
            <a:ext cx="3152775" cy="2365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a49e64a8d4_0_203:notes"/>
          <p:cNvSpPr txBox="1">
            <a:spLocks noGrp="1"/>
          </p:cNvSpPr>
          <p:nvPr>
            <p:ph type="body" idx="1"/>
          </p:nvPr>
        </p:nvSpPr>
        <p:spPr>
          <a:xfrm>
            <a:off x="923607" y="3373755"/>
            <a:ext cx="7389000" cy="2760600"/>
          </a:xfrm>
          <a:prstGeom prst="rect">
            <a:avLst/>
          </a:prstGeom>
        </p:spPr>
        <p:txBody>
          <a:bodyPr spcFirstLastPara="1" wrap="square" lIns="90575" tIns="45275" rIns="90575" bIns="45275" anchor="t" anchorCtr="0">
            <a:noAutofit/>
          </a:bodyPr>
          <a:lstStyle/>
          <a:p>
            <a:pPr marL="0" lvl="0" indent="0" algn="l" rtl="0">
              <a:spcBef>
                <a:spcPts val="0"/>
              </a:spcBef>
              <a:spcAft>
                <a:spcPts val="0"/>
              </a:spcAft>
              <a:buNone/>
            </a:pPr>
            <a:r>
              <a:rPr lang="en-US"/>
              <a:t>Dental Aide was just added back in as an option this year! (2018-19)</a:t>
            </a:r>
            <a:endParaRPr/>
          </a:p>
        </p:txBody>
      </p:sp>
      <p:sp>
        <p:nvSpPr>
          <p:cNvPr id="403" name="Google Shape;403;ga49e64a8d4_0_203:notes"/>
          <p:cNvSpPr>
            <a:spLocks noGrp="1" noRot="1" noChangeAspect="1"/>
          </p:cNvSpPr>
          <p:nvPr>
            <p:ph type="sldImg" idx="2"/>
          </p:nvPr>
        </p:nvSpPr>
        <p:spPr>
          <a:xfrm>
            <a:off x="3041650" y="876300"/>
            <a:ext cx="3152775" cy="2365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a49e64a8d4_0_2527:notes"/>
          <p:cNvSpPr>
            <a:spLocks noGrp="1" noRot="1" noChangeAspect="1"/>
          </p:cNvSpPr>
          <p:nvPr>
            <p:ph type="sldImg" idx="2"/>
          </p:nvPr>
        </p:nvSpPr>
        <p:spPr>
          <a:xfrm>
            <a:off x="2865438" y="525463"/>
            <a:ext cx="3505200" cy="2628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a49e64a8d4_0_2527:notes"/>
          <p:cNvSpPr txBox="1">
            <a:spLocks noGrp="1"/>
          </p:cNvSpPr>
          <p:nvPr>
            <p:ph type="body" idx="1"/>
          </p:nvPr>
        </p:nvSpPr>
        <p:spPr>
          <a:xfrm>
            <a:off x="924446" y="3330419"/>
            <a:ext cx="7387200" cy="3154500"/>
          </a:xfrm>
          <a:prstGeom prst="rect">
            <a:avLst/>
          </a:prstGeom>
        </p:spPr>
        <p:txBody>
          <a:bodyPr spcFirstLastPara="1" wrap="square" lIns="90575" tIns="45275" rIns="90575" bIns="45275" anchor="t" anchorCtr="0">
            <a:noAutofit/>
          </a:bodyPr>
          <a:lstStyle/>
          <a:p>
            <a:pPr marL="0" lvl="0" indent="0" algn="l" rtl="0">
              <a:spcBef>
                <a:spcPts val="0"/>
              </a:spcBef>
              <a:spcAft>
                <a:spcPts val="0"/>
              </a:spcAft>
              <a:buNone/>
            </a:pPr>
            <a:endParaRPr/>
          </a:p>
        </p:txBody>
      </p:sp>
      <p:sp>
        <p:nvSpPr>
          <p:cNvPr id="186" name="Google Shape;186;ga49e64a8d4_0_2527:notes"/>
          <p:cNvSpPr txBox="1">
            <a:spLocks noGrp="1"/>
          </p:cNvSpPr>
          <p:nvPr>
            <p:ph type="sldNum" idx="12"/>
          </p:nvPr>
        </p:nvSpPr>
        <p:spPr>
          <a:xfrm>
            <a:off x="5230848" y="6658443"/>
            <a:ext cx="4003200" cy="350700"/>
          </a:xfrm>
          <a:prstGeom prst="rect">
            <a:avLst/>
          </a:prstGeom>
        </p:spPr>
        <p:txBody>
          <a:bodyPr spcFirstLastPara="1" wrap="square" lIns="90575" tIns="45275" rIns="90575" bIns="452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a49e64a8d4_0_310:notes"/>
          <p:cNvSpPr txBox="1">
            <a:spLocks noGrp="1"/>
          </p:cNvSpPr>
          <p:nvPr>
            <p:ph type="body" idx="1"/>
          </p:nvPr>
        </p:nvSpPr>
        <p:spPr>
          <a:xfrm>
            <a:off x="923607" y="3373755"/>
            <a:ext cx="7389000" cy="2760600"/>
          </a:xfrm>
          <a:prstGeom prst="rect">
            <a:avLst/>
          </a:prstGeom>
        </p:spPr>
        <p:txBody>
          <a:bodyPr spcFirstLastPara="1" wrap="square" lIns="90575" tIns="45275" rIns="90575" bIns="45275" anchor="t" anchorCtr="0">
            <a:noAutofit/>
          </a:bodyPr>
          <a:lstStyle/>
          <a:p>
            <a:pPr marL="0" lvl="0" indent="0" algn="l" rtl="0">
              <a:spcBef>
                <a:spcPts val="0"/>
              </a:spcBef>
              <a:spcAft>
                <a:spcPts val="0"/>
              </a:spcAft>
              <a:buNone/>
            </a:pPr>
            <a:endParaRPr/>
          </a:p>
        </p:txBody>
      </p:sp>
      <p:sp>
        <p:nvSpPr>
          <p:cNvPr id="418" name="Google Shape;418;ga49e64a8d4_0_310:notes"/>
          <p:cNvSpPr>
            <a:spLocks noGrp="1" noRot="1" noChangeAspect="1"/>
          </p:cNvSpPr>
          <p:nvPr>
            <p:ph type="sldImg" idx="2"/>
          </p:nvPr>
        </p:nvSpPr>
        <p:spPr>
          <a:xfrm>
            <a:off x="3041650" y="876300"/>
            <a:ext cx="3152775" cy="2365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a49e64a8d4_0_410:notes"/>
          <p:cNvSpPr txBox="1">
            <a:spLocks noGrp="1"/>
          </p:cNvSpPr>
          <p:nvPr>
            <p:ph type="body" idx="1"/>
          </p:nvPr>
        </p:nvSpPr>
        <p:spPr>
          <a:xfrm>
            <a:off x="923607" y="3373755"/>
            <a:ext cx="7389000" cy="2760600"/>
          </a:xfrm>
          <a:prstGeom prst="rect">
            <a:avLst/>
          </a:prstGeom>
        </p:spPr>
        <p:txBody>
          <a:bodyPr spcFirstLastPara="1" wrap="square" lIns="90575" tIns="45275" rIns="90575" bIns="45275" anchor="t" anchorCtr="0">
            <a:noAutofit/>
          </a:bodyPr>
          <a:lstStyle/>
          <a:p>
            <a:pPr marL="0" lvl="0" indent="0" algn="l" rtl="0">
              <a:spcBef>
                <a:spcPts val="0"/>
              </a:spcBef>
              <a:spcAft>
                <a:spcPts val="0"/>
              </a:spcAft>
              <a:buNone/>
            </a:pPr>
            <a:endParaRPr/>
          </a:p>
        </p:txBody>
      </p:sp>
      <p:sp>
        <p:nvSpPr>
          <p:cNvPr id="428" name="Google Shape;428;ga49e64a8d4_0_410:notes"/>
          <p:cNvSpPr>
            <a:spLocks noGrp="1" noRot="1" noChangeAspect="1"/>
          </p:cNvSpPr>
          <p:nvPr>
            <p:ph type="sldImg" idx="2"/>
          </p:nvPr>
        </p:nvSpPr>
        <p:spPr>
          <a:xfrm>
            <a:off x="3041650" y="876300"/>
            <a:ext cx="3152775" cy="2365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a49e64a8d4_0_509:notes"/>
          <p:cNvSpPr txBox="1">
            <a:spLocks noGrp="1"/>
          </p:cNvSpPr>
          <p:nvPr>
            <p:ph type="body" idx="1"/>
          </p:nvPr>
        </p:nvSpPr>
        <p:spPr>
          <a:xfrm>
            <a:off x="923607" y="3373755"/>
            <a:ext cx="7389000" cy="2760600"/>
          </a:xfrm>
          <a:prstGeom prst="rect">
            <a:avLst/>
          </a:prstGeom>
        </p:spPr>
        <p:txBody>
          <a:bodyPr spcFirstLastPara="1" wrap="square" lIns="90575" tIns="45275" rIns="90575" bIns="45275" anchor="t" anchorCtr="0">
            <a:noAutofit/>
          </a:bodyPr>
          <a:lstStyle/>
          <a:p>
            <a:pPr marL="0" lvl="0" indent="0" algn="l" rtl="0">
              <a:spcBef>
                <a:spcPts val="0"/>
              </a:spcBef>
              <a:spcAft>
                <a:spcPts val="0"/>
              </a:spcAft>
              <a:buNone/>
            </a:pPr>
            <a:endParaRPr/>
          </a:p>
        </p:txBody>
      </p:sp>
      <p:sp>
        <p:nvSpPr>
          <p:cNvPr id="436" name="Google Shape;436;ga49e64a8d4_0_509:notes"/>
          <p:cNvSpPr>
            <a:spLocks noGrp="1" noRot="1" noChangeAspect="1"/>
          </p:cNvSpPr>
          <p:nvPr>
            <p:ph type="sldImg" idx="2"/>
          </p:nvPr>
        </p:nvSpPr>
        <p:spPr>
          <a:xfrm>
            <a:off x="3041650" y="876300"/>
            <a:ext cx="3152775" cy="2365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a49e64a8d4_0_610:notes"/>
          <p:cNvSpPr txBox="1">
            <a:spLocks noGrp="1"/>
          </p:cNvSpPr>
          <p:nvPr>
            <p:ph type="body" idx="1"/>
          </p:nvPr>
        </p:nvSpPr>
        <p:spPr>
          <a:xfrm>
            <a:off x="923607" y="3373755"/>
            <a:ext cx="7389000" cy="2760600"/>
          </a:xfrm>
          <a:prstGeom prst="rect">
            <a:avLst/>
          </a:prstGeom>
        </p:spPr>
        <p:txBody>
          <a:bodyPr spcFirstLastPara="1" wrap="square" lIns="90575" tIns="45275" rIns="90575" bIns="45275" anchor="t" anchorCtr="0">
            <a:noAutofit/>
          </a:bodyPr>
          <a:lstStyle/>
          <a:p>
            <a:pPr marL="0" lvl="0" indent="0" algn="l" rtl="0">
              <a:spcBef>
                <a:spcPts val="0"/>
              </a:spcBef>
              <a:spcAft>
                <a:spcPts val="0"/>
              </a:spcAft>
              <a:buNone/>
            </a:pPr>
            <a:r>
              <a:rPr lang="en-US"/>
              <a:t>New K-9 puppy this year! </a:t>
            </a:r>
            <a:endParaRPr/>
          </a:p>
        </p:txBody>
      </p:sp>
      <p:sp>
        <p:nvSpPr>
          <p:cNvPr id="445" name="Google Shape;445;ga49e64a8d4_0_610:notes"/>
          <p:cNvSpPr>
            <a:spLocks noGrp="1" noRot="1" noChangeAspect="1"/>
          </p:cNvSpPr>
          <p:nvPr>
            <p:ph type="sldImg" idx="2"/>
          </p:nvPr>
        </p:nvSpPr>
        <p:spPr>
          <a:xfrm>
            <a:off x="3041650" y="876300"/>
            <a:ext cx="3152775" cy="2365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a49e64a8d4_0_710:notes"/>
          <p:cNvSpPr txBox="1">
            <a:spLocks noGrp="1"/>
          </p:cNvSpPr>
          <p:nvPr>
            <p:ph type="body" idx="1"/>
          </p:nvPr>
        </p:nvSpPr>
        <p:spPr>
          <a:xfrm>
            <a:off x="923607" y="3373755"/>
            <a:ext cx="7389000" cy="2760600"/>
          </a:xfrm>
          <a:prstGeom prst="rect">
            <a:avLst/>
          </a:prstGeom>
        </p:spPr>
        <p:txBody>
          <a:bodyPr spcFirstLastPara="1" wrap="square" lIns="90575" tIns="45275" rIns="90575" bIns="45275" anchor="t" anchorCtr="0">
            <a:noAutofit/>
          </a:bodyPr>
          <a:lstStyle/>
          <a:p>
            <a:pPr marL="0" lvl="0" indent="0" algn="l" rtl="0">
              <a:spcBef>
                <a:spcPts val="0"/>
              </a:spcBef>
              <a:spcAft>
                <a:spcPts val="0"/>
              </a:spcAft>
              <a:buNone/>
            </a:pPr>
            <a:endParaRPr/>
          </a:p>
        </p:txBody>
      </p:sp>
      <p:sp>
        <p:nvSpPr>
          <p:cNvPr id="455" name="Google Shape;455;ga49e64a8d4_0_710:notes"/>
          <p:cNvSpPr>
            <a:spLocks noGrp="1" noRot="1" noChangeAspect="1"/>
          </p:cNvSpPr>
          <p:nvPr>
            <p:ph type="sldImg" idx="2"/>
          </p:nvPr>
        </p:nvSpPr>
        <p:spPr>
          <a:xfrm>
            <a:off x="3041650" y="876300"/>
            <a:ext cx="3152775" cy="2365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a49e64a8d4_0_811:notes"/>
          <p:cNvSpPr>
            <a:spLocks noGrp="1" noRot="1" noChangeAspect="1"/>
          </p:cNvSpPr>
          <p:nvPr>
            <p:ph type="sldImg" idx="2"/>
          </p:nvPr>
        </p:nvSpPr>
        <p:spPr>
          <a:xfrm>
            <a:off x="3041650" y="876300"/>
            <a:ext cx="3152775" cy="23653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a49e64a8d4_0_811:notes"/>
          <p:cNvSpPr txBox="1">
            <a:spLocks noGrp="1"/>
          </p:cNvSpPr>
          <p:nvPr>
            <p:ph type="body" idx="1"/>
          </p:nvPr>
        </p:nvSpPr>
        <p:spPr>
          <a:xfrm>
            <a:off x="923607" y="3373755"/>
            <a:ext cx="7389000" cy="2760600"/>
          </a:xfrm>
          <a:prstGeom prst="rect">
            <a:avLst/>
          </a:prstGeom>
        </p:spPr>
        <p:txBody>
          <a:bodyPr spcFirstLastPara="1" wrap="square" lIns="90575" tIns="45275" rIns="90575" bIns="45275" anchor="t" anchorCtr="0">
            <a:noAutofit/>
          </a:bodyPr>
          <a:lstStyle/>
          <a:p>
            <a:pPr marL="0" lvl="0" indent="0" algn="l" rtl="0">
              <a:spcBef>
                <a:spcPts val="0"/>
              </a:spcBef>
              <a:spcAft>
                <a:spcPts val="0"/>
              </a:spcAft>
              <a:buNone/>
            </a:pPr>
            <a:endParaRPr/>
          </a:p>
        </p:txBody>
      </p:sp>
      <p:sp>
        <p:nvSpPr>
          <p:cNvPr id="464" name="Google Shape;464;ga49e64a8d4_0_811:notes"/>
          <p:cNvSpPr txBox="1">
            <a:spLocks noGrp="1"/>
          </p:cNvSpPr>
          <p:nvPr>
            <p:ph type="sldNum" idx="12"/>
          </p:nvPr>
        </p:nvSpPr>
        <p:spPr>
          <a:xfrm>
            <a:off x="5231638" y="6658664"/>
            <a:ext cx="4002300" cy="351600"/>
          </a:xfrm>
          <a:prstGeom prst="rect">
            <a:avLst/>
          </a:prstGeom>
        </p:spPr>
        <p:txBody>
          <a:bodyPr spcFirstLastPara="1" wrap="square" lIns="90575" tIns="45275" rIns="90575" bIns="452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a49e64a8d4_0_913:notes"/>
          <p:cNvSpPr txBox="1">
            <a:spLocks noGrp="1"/>
          </p:cNvSpPr>
          <p:nvPr>
            <p:ph type="body" idx="1"/>
          </p:nvPr>
        </p:nvSpPr>
        <p:spPr>
          <a:xfrm>
            <a:off x="923607" y="3373755"/>
            <a:ext cx="7389000" cy="2760600"/>
          </a:xfrm>
          <a:prstGeom prst="rect">
            <a:avLst/>
          </a:prstGeom>
        </p:spPr>
        <p:txBody>
          <a:bodyPr spcFirstLastPara="1" wrap="square" lIns="90575" tIns="45275" rIns="90575" bIns="45275" anchor="t" anchorCtr="0">
            <a:noAutofit/>
          </a:bodyPr>
          <a:lstStyle/>
          <a:p>
            <a:pPr marL="0" lvl="0" indent="0" algn="l" rtl="0">
              <a:spcBef>
                <a:spcPts val="0"/>
              </a:spcBef>
              <a:spcAft>
                <a:spcPts val="0"/>
              </a:spcAft>
              <a:buNone/>
            </a:pPr>
            <a:r>
              <a:rPr lang="en-US"/>
              <a:t>New, super energetic and fun teacher this year! Mr. Oyama!</a:t>
            </a:r>
            <a:endParaRPr/>
          </a:p>
        </p:txBody>
      </p:sp>
      <p:sp>
        <p:nvSpPr>
          <p:cNvPr id="474" name="Google Shape;474;ga49e64a8d4_0_913:notes"/>
          <p:cNvSpPr>
            <a:spLocks noGrp="1" noRot="1" noChangeAspect="1"/>
          </p:cNvSpPr>
          <p:nvPr>
            <p:ph type="sldImg" idx="2"/>
          </p:nvPr>
        </p:nvSpPr>
        <p:spPr>
          <a:xfrm>
            <a:off x="3041650" y="876300"/>
            <a:ext cx="3152775" cy="2365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a8b64b9352_0_48:notes"/>
          <p:cNvSpPr>
            <a:spLocks noGrp="1" noRot="1" noChangeAspect="1"/>
          </p:cNvSpPr>
          <p:nvPr>
            <p:ph type="sldImg" idx="2"/>
          </p:nvPr>
        </p:nvSpPr>
        <p:spPr>
          <a:xfrm>
            <a:off x="2865438" y="525463"/>
            <a:ext cx="3505200" cy="2628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3" name="Google Shape;483;ga8b64b9352_0_48:notes"/>
          <p:cNvSpPr txBox="1">
            <a:spLocks noGrp="1"/>
          </p:cNvSpPr>
          <p:nvPr>
            <p:ph type="body" idx="1"/>
          </p:nvPr>
        </p:nvSpPr>
        <p:spPr>
          <a:xfrm>
            <a:off x="924446" y="3330419"/>
            <a:ext cx="7387200" cy="3154500"/>
          </a:xfrm>
          <a:prstGeom prst="rect">
            <a:avLst/>
          </a:prstGeom>
        </p:spPr>
        <p:txBody>
          <a:bodyPr spcFirstLastPara="1" wrap="square" lIns="90575" tIns="45275" rIns="90575" bIns="45275" anchor="t" anchorCtr="0">
            <a:noAutofit/>
          </a:bodyPr>
          <a:lstStyle/>
          <a:p>
            <a:pPr marL="0" lvl="0" indent="0" algn="l" rtl="0">
              <a:spcBef>
                <a:spcPts val="0"/>
              </a:spcBef>
              <a:spcAft>
                <a:spcPts val="0"/>
              </a:spcAft>
              <a:buNone/>
            </a:pPr>
            <a:endParaRPr/>
          </a:p>
        </p:txBody>
      </p:sp>
      <p:sp>
        <p:nvSpPr>
          <p:cNvPr id="484" name="Google Shape;484;ga8b64b9352_0_48:notes"/>
          <p:cNvSpPr txBox="1">
            <a:spLocks noGrp="1"/>
          </p:cNvSpPr>
          <p:nvPr>
            <p:ph type="sldNum" idx="12"/>
          </p:nvPr>
        </p:nvSpPr>
        <p:spPr>
          <a:xfrm>
            <a:off x="5230848" y="6658443"/>
            <a:ext cx="4003200" cy="350700"/>
          </a:xfrm>
          <a:prstGeom prst="rect">
            <a:avLst/>
          </a:prstGeom>
        </p:spPr>
        <p:txBody>
          <a:bodyPr spcFirstLastPara="1" wrap="square" lIns="90575" tIns="45275" rIns="90575" bIns="452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a8b64b9352_0_132:notes"/>
          <p:cNvSpPr txBox="1">
            <a:spLocks noGrp="1"/>
          </p:cNvSpPr>
          <p:nvPr>
            <p:ph type="body" idx="1"/>
          </p:nvPr>
        </p:nvSpPr>
        <p:spPr>
          <a:xfrm>
            <a:off x="924446" y="3330419"/>
            <a:ext cx="7387200" cy="3154500"/>
          </a:xfrm>
          <a:prstGeom prst="rect">
            <a:avLst/>
          </a:prstGeom>
        </p:spPr>
        <p:txBody>
          <a:bodyPr spcFirstLastPara="1" wrap="square" lIns="90575" tIns="45275" rIns="90575" bIns="45275" anchor="t" anchorCtr="0">
            <a:noAutofit/>
          </a:bodyPr>
          <a:lstStyle/>
          <a:p>
            <a:pPr marL="0" lvl="0" indent="0" algn="l" rtl="0">
              <a:spcBef>
                <a:spcPts val="0"/>
              </a:spcBef>
              <a:spcAft>
                <a:spcPts val="0"/>
              </a:spcAft>
              <a:buNone/>
            </a:pPr>
            <a:endParaRPr/>
          </a:p>
        </p:txBody>
      </p:sp>
      <p:sp>
        <p:nvSpPr>
          <p:cNvPr id="493" name="Google Shape;493;ga8b64b9352_0_132:notes"/>
          <p:cNvSpPr>
            <a:spLocks noGrp="1" noRot="1" noChangeAspect="1"/>
          </p:cNvSpPr>
          <p:nvPr>
            <p:ph type="sldImg" idx="2"/>
          </p:nvPr>
        </p:nvSpPr>
        <p:spPr>
          <a:xfrm>
            <a:off x="2865438" y="525463"/>
            <a:ext cx="3505200" cy="2628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ga49e64a8d4_0_2477:notes"/>
          <p:cNvSpPr txBox="1">
            <a:spLocks noGrp="1"/>
          </p:cNvSpPr>
          <p:nvPr>
            <p:ph type="body" idx="1"/>
          </p:nvPr>
        </p:nvSpPr>
        <p:spPr>
          <a:xfrm>
            <a:off x="923607" y="3373755"/>
            <a:ext cx="7389000" cy="2760600"/>
          </a:xfrm>
          <a:prstGeom prst="rect">
            <a:avLst/>
          </a:prstGeom>
        </p:spPr>
        <p:txBody>
          <a:bodyPr spcFirstLastPara="1" wrap="square" lIns="90575" tIns="45275" rIns="90575" bIns="45275" anchor="t" anchorCtr="0">
            <a:noAutofit/>
          </a:bodyPr>
          <a:lstStyle/>
          <a:p>
            <a:pPr marL="0" lvl="0" indent="0" algn="l" rtl="0">
              <a:spcBef>
                <a:spcPts val="0"/>
              </a:spcBef>
              <a:spcAft>
                <a:spcPts val="0"/>
              </a:spcAft>
              <a:buNone/>
            </a:pPr>
            <a:endParaRPr/>
          </a:p>
        </p:txBody>
      </p:sp>
      <p:sp>
        <p:nvSpPr>
          <p:cNvPr id="500" name="Google Shape;500;ga49e64a8d4_0_2477:notes"/>
          <p:cNvSpPr>
            <a:spLocks noGrp="1" noRot="1" noChangeAspect="1"/>
          </p:cNvSpPr>
          <p:nvPr>
            <p:ph type="sldImg" idx="2"/>
          </p:nvPr>
        </p:nvSpPr>
        <p:spPr>
          <a:xfrm>
            <a:off x="3041650" y="876300"/>
            <a:ext cx="3152775" cy="2365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a8b64b9352_0_0:notes"/>
          <p:cNvSpPr>
            <a:spLocks noGrp="1" noRot="1" noChangeAspect="1"/>
          </p:cNvSpPr>
          <p:nvPr>
            <p:ph type="sldImg" idx="2"/>
          </p:nvPr>
        </p:nvSpPr>
        <p:spPr>
          <a:xfrm>
            <a:off x="2865438" y="525463"/>
            <a:ext cx="3505200" cy="2628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a8b64b9352_0_0:notes"/>
          <p:cNvSpPr txBox="1">
            <a:spLocks noGrp="1"/>
          </p:cNvSpPr>
          <p:nvPr>
            <p:ph type="body" idx="1"/>
          </p:nvPr>
        </p:nvSpPr>
        <p:spPr>
          <a:xfrm>
            <a:off x="924446" y="3330419"/>
            <a:ext cx="7387200" cy="3154500"/>
          </a:xfrm>
          <a:prstGeom prst="rect">
            <a:avLst/>
          </a:prstGeom>
        </p:spPr>
        <p:txBody>
          <a:bodyPr spcFirstLastPara="1" wrap="square" lIns="90575" tIns="45275" rIns="90575" bIns="45275" anchor="t" anchorCtr="0">
            <a:noAutofit/>
          </a:bodyPr>
          <a:lstStyle/>
          <a:p>
            <a:pPr marL="0" lvl="0" indent="0" algn="l" rtl="0">
              <a:spcBef>
                <a:spcPts val="0"/>
              </a:spcBef>
              <a:spcAft>
                <a:spcPts val="0"/>
              </a:spcAft>
              <a:buNone/>
            </a:pPr>
            <a:endParaRPr/>
          </a:p>
        </p:txBody>
      </p:sp>
      <p:sp>
        <p:nvSpPr>
          <p:cNvPr id="193" name="Google Shape;193;ga8b64b9352_0_0:notes"/>
          <p:cNvSpPr txBox="1">
            <a:spLocks noGrp="1"/>
          </p:cNvSpPr>
          <p:nvPr>
            <p:ph type="sldNum" idx="12"/>
          </p:nvPr>
        </p:nvSpPr>
        <p:spPr>
          <a:xfrm>
            <a:off x="5230848" y="6658443"/>
            <a:ext cx="4003200" cy="350700"/>
          </a:xfrm>
          <a:prstGeom prst="rect">
            <a:avLst/>
          </a:prstGeom>
        </p:spPr>
        <p:txBody>
          <a:bodyPr spcFirstLastPara="1" wrap="square" lIns="90575" tIns="45275" rIns="90575" bIns="452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a49e64a8d4_0_2428:notes"/>
          <p:cNvSpPr txBox="1">
            <a:spLocks noGrp="1"/>
          </p:cNvSpPr>
          <p:nvPr>
            <p:ph type="body" idx="1"/>
          </p:nvPr>
        </p:nvSpPr>
        <p:spPr>
          <a:xfrm>
            <a:off x="923607" y="3373755"/>
            <a:ext cx="7389000" cy="2760600"/>
          </a:xfrm>
          <a:prstGeom prst="rect">
            <a:avLst/>
          </a:prstGeom>
        </p:spPr>
        <p:txBody>
          <a:bodyPr spcFirstLastPara="1" wrap="square" lIns="90575" tIns="45275" rIns="90575" bIns="45275" anchor="t" anchorCtr="0">
            <a:noAutofit/>
          </a:bodyPr>
          <a:lstStyle/>
          <a:p>
            <a:pPr marL="0" lvl="0" indent="0" algn="l" rtl="0">
              <a:spcBef>
                <a:spcPts val="0"/>
              </a:spcBef>
              <a:spcAft>
                <a:spcPts val="0"/>
              </a:spcAft>
              <a:buNone/>
            </a:pPr>
            <a:endParaRPr/>
          </a:p>
        </p:txBody>
      </p:sp>
      <p:sp>
        <p:nvSpPr>
          <p:cNvPr id="509" name="Google Shape;509;ga49e64a8d4_0_2428:notes"/>
          <p:cNvSpPr>
            <a:spLocks noGrp="1" noRot="1" noChangeAspect="1"/>
          </p:cNvSpPr>
          <p:nvPr>
            <p:ph type="sldImg" idx="2"/>
          </p:nvPr>
        </p:nvSpPr>
        <p:spPr>
          <a:xfrm>
            <a:off x="3041650" y="876300"/>
            <a:ext cx="3152775" cy="2365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p36:notes"/>
          <p:cNvSpPr txBox="1">
            <a:spLocks noGrp="1"/>
          </p:cNvSpPr>
          <p:nvPr>
            <p:ph type="body" idx="1"/>
          </p:nvPr>
        </p:nvSpPr>
        <p:spPr>
          <a:xfrm>
            <a:off x="924446" y="3330419"/>
            <a:ext cx="7387186" cy="3154441"/>
          </a:xfrm>
          <a:prstGeom prst="rect">
            <a:avLst/>
          </a:prstGeom>
        </p:spPr>
        <p:txBody>
          <a:bodyPr spcFirstLastPara="1" wrap="square" lIns="90575" tIns="45275" rIns="90575" bIns="45275" anchor="t" anchorCtr="0">
            <a:noAutofit/>
          </a:bodyPr>
          <a:lstStyle/>
          <a:p>
            <a:pPr marL="0" lvl="0" indent="0" algn="l" rtl="0">
              <a:spcBef>
                <a:spcPts val="0"/>
              </a:spcBef>
              <a:spcAft>
                <a:spcPts val="0"/>
              </a:spcAft>
              <a:buNone/>
            </a:pPr>
            <a:endParaRPr/>
          </a:p>
        </p:txBody>
      </p:sp>
      <p:sp>
        <p:nvSpPr>
          <p:cNvPr id="517" name="Google Shape;517;p36:notes"/>
          <p:cNvSpPr>
            <a:spLocks noGrp="1" noRot="1" noChangeAspect="1"/>
          </p:cNvSpPr>
          <p:nvPr>
            <p:ph type="sldImg" idx="2"/>
          </p:nvPr>
        </p:nvSpPr>
        <p:spPr>
          <a:xfrm>
            <a:off x="2865438" y="525463"/>
            <a:ext cx="3505200" cy="2628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p37:notes"/>
          <p:cNvSpPr txBox="1">
            <a:spLocks noGrp="1"/>
          </p:cNvSpPr>
          <p:nvPr>
            <p:ph type="body" idx="1"/>
          </p:nvPr>
        </p:nvSpPr>
        <p:spPr>
          <a:xfrm>
            <a:off x="924446" y="3330419"/>
            <a:ext cx="7387186" cy="3154441"/>
          </a:xfrm>
          <a:prstGeom prst="rect">
            <a:avLst/>
          </a:prstGeom>
        </p:spPr>
        <p:txBody>
          <a:bodyPr spcFirstLastPara="1" wrap="square" lIns="90575" tIns="45275" rIns="90575" bIns="45275" anchor="t" anchorCtr="0">
            <a:noAutofit/>
          </a:bodyPr>
          <a:lstStyle/>
          <a:p>
            <a:pPr marL="0" lvl="0" indent="0" algn="l" rtl="0">
              <a:spcBef>
                <a:spcPts val="0"/>
              </a:spcBef>
              <a:spcAft>
                <a:spcPts val="0"/>
              </a:spcAft>
              <a:buNone/>
            </a:pPr>
            <a:endParaRPr/>
          </a:p>
        </p:txBody>
      </p:sp>
      <p:sp>
        <p:nvSpPr>
          <p:cNvPr id="523" name="Google Shape;523;p37:notes"/>
          <p:cNvSpPr>
            <a:spLocks noGrp="1" noRot="1" noChangeAspect="1"/>
          </p:cNvSpPr>
          <p:nvPr>
            <p:ph type="sldImg" idx="2"/>
          </p:nvPr>
        </p:nvSpPr>
        <p:spPr>
          <a:xfrm>
            <a:off x="2865438" y="525463"/>
            <a:ext cx="3505200" cy="2628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p38:notes"/>
          <p:cNvSpPr txBox="1">
            <a:spLocks noGrp="1"/>
          </p:cNvSpPr>
          <p:nvPr>
            <p:ph type="body" idx="1"/>
          </p:nvPr>
        </p:nvSpPr>
        <p:spPr>
          <a:xfrm>
            <a:off x="924446" y="3330419"/>
            <a:ext cx="7387186" cy="3154441"/>
          </a:xfrm>
          <a:prstGeom prst="rect">
            <a:avLst/>
          </a:prstGeom>
        </p:spPr>
        <p:txBody>
          <a:bodyPr spcFirstLastPara="1" wrap="square" lIns="90575" tIns="45275" rIns="90575" bIns="45275" anchor="t" anchorCtr="0">
            <a:noAutofit/>
          </a:bodyPr>
          <a:lstStyle/>
          <a:p>
            <a:pPr marL="0" lvl="0" indent="0" algn="l" rtl="0">
              <a:spcBef>
                <a:spcPts val="0"/>
              </a:spcBef>
              <a:spcAft>
                <a:spcPts val="0"/>
              </a:spcAft>
              <a:buNone/>
            </a:pPr>
            <a:endParaRPr/>
          </a:p>
        </p:txBody>
      </p:sp>
      <p:sp>
        <p:nvSpPr>
          <p:cNvPr id="529" name="Google Shape;529;p38:notes"/>
          <p:cNvSpPr>
            <a:spLocks noGrp="1" noRot="1" noChangeAspect="1"/>
          </p:cNvSpPr>
          <p:nvPr>
            <p:ph type="sldImg" idx="2"/>
          </p:nvPr>
        </p:nvSpPr>
        <p:spPr>
          <a:xfrm>
            <a:off x="2865438" y="525463"/>
            <a:ext cx="3505200" cy="2628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p40:notes"/>
          <p:cNvSpPr txBox="1">
            <a:spLocks noGrp="1"/>
          </p:cNvSpPr>
          <p:nvPr>
            <p:ph type="body" idx="1"/>
          </p:nvPr>
        </p:nvSpPr>
        <p:spPr>
          <a:xfrm>
            <a:off x="924446" y="3330419"/>
            <a:ext cx="7387186" cy="3154441"/>
          </a:xfrm>
          <a:prstGeom prst="rect">
            <a:avLst/>
          </a:prstGeom>
        </p:spPr>
        <p:txBody>
          <a:bodyPr spcFirstLastPara="1" wrap="square" lIns="90575" tIns="45275" rIns="90575" bIns="45275" anchor="t" anchorCtr="0">
            <a:noAutofit/>
          </a:bodyPr>
          <a:lstStyle/>
          <a:p>
            <a:pPr marL="0" lvl="0" indent="0" algn="l" rtl="0">
              <a:spcBef>
                <a:spcPts val="0"/>
              </a:spcBef>
              <a:spcAft>
                <a:spcPts val="0"/>
              </a:spcAft>
              <a:buNone/>
            </a:pPr>
            <a:endParaRPr/>
          </a:p>
        </p:txBody>
      </p:sp>
      <p:sp>
        <p:nvSpPr>
          <p:cNvPr id="535" name="Google Shape;535;p40:notes"/>
          <p:cNvSpPr>
            <a:spLocks noGrp="1" noRot="1" noChangeAspect="1"/>
          </p:cNvSpPr>
          <p:nvPr>
            <p:ph type="sldImg" idx="2"/>
          </p:nvPr>
        </p:nvSpPr>
        <p:spPr>
          <a:xfrm>
            <a:off x="2865438" y="525463"/>
            <a:ext cx="3505200" cy="2628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a49e64a8d4_0_2706:notes"/>
          <p:cNvSpPr>
            <a:spLocks noGrp="1" noRot="1" noChangeAspect="1"/>
          </p:cNvSpPr>
          <p:nvPr>
            <p:ph type="sldImg" idx="2"/>
          </p:nvPr>
        </p:nvSpPr>
        <p:spPr>
          <a:xfrm>
            <a:off x="2865438" y="525463"/>
            <a:ext cx="3505200" cy="2628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0" name="Google Shape;540;ga49e64a8d4_0_2706:notes"/>
          <p:cNvSpPr txBox="1">
            <a:spLocks noGrp="1"/>
          </p:cNvSpPr>
          <p:nvPr>
            <p:ph type="body" idx="1"/>
          </p:nvPr>
        </p:nvSpPr>
        <p:spPr>
          <a:xfrm>
            <a:off x="924446" y="3330419"/>
            <a:ext cx="7387200" cy="3154500"/>
          </a:xfrm>
          <a:prstGeom prst="rect">
            <a:avLst/>
          </a:prstGeom>
        </p:spPr>
        <p:txBody>
          <a:bodyPr spcFirstLastPara="1" wrap="square" lIns="90575" tIns="45275" rIns="90575" bIns="45275" anchor="t" anchorCtr="0">
            <a:noAutofit/>
          </a:bodyPr>
          <a:lstStyle/>
          <a:p>
            <a:pPr marL="0" lvl="0" indent="0" algn="l" rtl="0">
              <a:spcBef>
                <a:spcPts val="0"/>
              </a:spcBef>
              <a:spcAft>
                <a:spcPts val="0"/>
              </a:spcAft>
              <a:buNone/>
            </a:pPr>
            <a:endParaRPr/>
          </a:p>
        </p:txBody>
      </p:sp>
      <p:sp>
        <p:nvSpPr>
          <p:cNvPr id="541" name="Google Shape;541;ga49e64a8d4_0_2706:notes"/>
          <p:cNvSpPr txBox="1">
            <a:spLocks noGrp="1"/>
          </p:cNvSpPr>
          <p:nvPr>
            <p:ph type="sldNum" idx="12"/>
          </p:nvPr>
        </p:nvSpPr>
        <p:spPr>
          <a:xfrm>
            <a:off x="5230848" y="6658443"/>
            <a:ext cx="4003200" cy="350700"/>
          </a:xfrm>
          <a:prstGeom prst="rect">
            <a:avLst/>
          </a:prstGeom>
        </p:spPr>
        <p:txBody>
          <a:bodyPr spcFirstLastPara="1" wrap="square" lIns="90575" tIns="45275" rIns="90575" bIns="452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ga49e64a8d4_0_2712:notes"/>
          <p:cNvSpPr>
            <a:spLocks noGrp="1" noRot="1" noChangeAspect="1"/>
          </p:cNvSpPr>
          <p:nvPr>
            <p:ph type="sldImg" idx="2"/>
          </p:nvPr>
        </p:nvSpPr>
        <p:spPr>
          <a:xfrm>
            <a:off x="2865438" y="525463"/>
            <a:ext cx="3505200" cy="2628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7" name="Google Shape;547;ga49e64a8d4_0_2712:notes"/>
          <p:cNvSpPr txBox="1">
            <a:spLocks noGrp="1"/>
          </p:cNvSpPr>
          <p:nvPr>
            <p:ph type="body" idx="1"/>
          </p:nvPr>
        </p:nvSpPr>
        <p:spPr>
          <a:xfrm>
            <a:off x="924446" y="3330419"/>
            <a:ext cx="7387200" cy="3154500"/>
          </a:xfrm>
          <a:prstGeom prst="rect">
            <a:avLst/>
          </a:prstGeom>
        </p:spPr>
        <p:txBody>
          <a:bodyPr spcFirstLastPara="1" wrap="square" lIns="90575" tIns="45275" rIns="90575" bIns="45275" anchor="t" anchorCtr="0">
            <a:noAutofit/>
          </a:bodyPr>
          <a:lstStyle/>
          <a:p>
            <a:pPr marL="0" lvl="0" indent="0" algn="l" rtl="0">
              <a:spcBef>
                <a:spcPts val="0"/>
              </a:spcBef>
              <a:spcAft>
                <a:spcPts val="0"/>
              </a:spcAft>
              <a:buNone/>
            </a:pPr>
            <a:endParaRPr/>
          </a:p>
        </p:txBody>
      </p:sp>
      <p:sp>
        <p:nvSpPr>
          <p:cNvPr id="548" name="Google Shape;548;ga49e64a8d4_0_2712:notes"/>
          <p:cNvSpPr txBox="1">
            <a:spLocks noGrp="1"/>
          </p:cNvSpPr>
          <p:nvPr>
            <p:ph type="sldNum" idx="12"/>
          </p:nvPr>
        </p:nvSpPr>
        <p:spPr>
          <a:xfrm>
            <a:off x="5230848" y="6658443"/>
            <a:ext cx="4003200" cy="350700"/>
          </a:xfrm>
          <a:prstGeom prst="rect">
            <a:avLst/>
          </a:prstGeom>
        </p:spPr>
        <p:txBody>
          <a:bodyPr spcFirstLastPara="1" wrap="square" lIns="90575" tIns="45275" rIns="90575" bIns="452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a49e64a8d4_0_2700:notes"/>
          <p:cNvSpPr>
            <a:spLocks noGrp="1" noRot="1" noChangeAspect="1"/>
          </p:cNvSpPr>
          <p:nvPr>
            <p:ph type="sldImg" idx="2"/>
          </p:nvPr>
        </p:nvSpPr>
        <p:spPr>
          <a:xfrm>
            <a:off x="2865438" y="525463"/>
            <a:ext cx="3505200" cy="2628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4" name="Google Shape;554;ga49e64a8d4_0_2700:notes"/>
          <p:cNvSpPr txBox="1">
            <a:spLocks noGrp="1"/>
          </p:cNvSpPr>
          <p:nvPr>
            <p:ph type="body" idx="1"/>
          </p:nvPr>
        </p:nvSpPr>
        <p:spPr>
          <a:xfrm>
            <a:off x="924446" y="3330419"/>
            <a:ext cx="7387200" cy="3154500"/>
          </a:xfrm>
          <a:prstGeom prst="rect">
            <a:avLst/>
          </a:prstGeom>
        </p:spPr>
        <p:txBody>
          <a:bodyPr spcFirstLastPara="1" wrap="square" lIns="90575" tIns="45275" rIns="90575" bIns="45275" anchor="t" anchorCtr="0">
            <a:noAutofit/>
          </a:bodyPr>
          <a:lstStyle/>
          <a:p>
            <a:pPr marL="0" lvl="0" indent="0" algn="l" rtl="0">
              <a:spcBef>
                <a:spcPts val="0"/>
              </a:spcBef>
              <a:spcAft>
                <a:spcPts val="0"/>
              </a:spcAft>
              <a:buNone/>
            </a:pPr>
            <a:endParaRPr/>
          </a:p>
        </p:txBody>
      </p:sp>
      <p:sp>
        <p:nvSpPr>
          <p:cNvPr id="555" name="Google Shape;555;ga49e64a8d4_0_2700:notes"/>
          <p:cNvSpPr txBox="1">
            <a:spLocks noGrp="1"/>
          </p:cNvSpPr>
          <p:nvPr>
            <p:ph type="sldNum" idx="12"/>
          </p:nvPr>
        </p:nvSpPr>
        <p:spPr>
          <a:xfrm>
            <a:off x="5230848" y="6658443"/>
            <a:ext cx="4003200" cy="350700"/>
          </a:xfrm>
          <a:prstGeom prst="rect">
            <a:avLst/>
          </a:prstGeom>
        </p:spPr>
        <p:txBody>
          <a:bodyPr spcFirstLastPara="1" wrap="square" lIns="90575" tIns="45275" rIns="90575" bIns="452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a49e64a8d4_0_2694:notes"/>
          <p:cNvSpPr>
            <a:spLocks noGrp="1" noRot="1" noChangeAspect="1"/>
          </p:cNvSpPr>
          <p:nvPr>
            <p:ph type="sldImg" idx="2"/>
          </p:nvPr>
        </p:nvSpPr>
        <p:spPr>
          <a:xfrm>
            <a:off x="2865438" y="525463"/>
            <a:ext cx="3505200" cy="2628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2" name="Google Shape;562;ga49e64a8d4_0_2694:notes"/>
          <p:cNvSpPr txBox="1">
            <a:spLocks noGrp="1"/>
          </p:cNvSpPr>
          <p:nvPr>
            <p:ph type="body" idx="1"/>
          </p:nvPr>
        </p:nvSpPr>
        <p:spPr>
          <a:xfrm>
            <a:off x="924446" y="3330419"/>
            <a:ext cx="7387200" cy="3154500"/>
          </a:xfrm>
          <a:prstGeom prst="rect">
            <a:avLst/>
          </a:prstGeom>
        </p:spPr>
        <p:txBody>
          <a:bodyPr spcFirstLastPara="1" wrap="square" lIns="90575" tIns="45275" rIns="90575" bIns="45275" anchor="t" anchorCtr="0">
            <a:noAutofit/>
          </a:bodyPr>
          <a:lstStyle/>
          <a:p>
            <a:pPr marL="0" lvl="0" indent="0" algn="l" rtl="0">
              <a:spcBef>
                <a:spcPts val="0"/>
              </a:spcBef>
              <a:spcAft>
                <a:spcPts val="0"/>
              </a:spcAft>
              <a:buNone/>
            </a:pPr>
            <a:endParaRPr/>
          </a:p>
        </p:txBody>
      </p:sp>
      <p:sp>
        <p:nvSpPr>
          <p:cNvPr id="563" name="Google Shape;563;ga49e64a8d4_0_2694:notes"/>
          <p:cNvSpPr txBox="1">
            <a:spLocks noGrp="1"/>
          </p:cNvSpPr>
          <p:nvPr>
            <p:ph type="sldNum" idx="12"/>
          </p:nvPr>
        </p:nvSpPr>
        <p:spPr>
          <a:xfrm>
            <a:off x="5230848" y="6658443"/>
            <a:ext cx="4003200" cy="350700"/>
          </a:xfrm>
          <a:prstGeom prst="rect">
            <a:avLst/>
          </a:prstGeom>
        </p:spPr>
        <p:txBody>
          <a:bodyPr spcFirstLastPara="1" wrap="square" lIns="90575" tIns="45275" rIns="90575" bIns="452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a49e64a8d4_0_2682:notes"/>
          <p:cNvSpPr>
            <a:spLocks noGrp="1" noRot="1" noChangeAspect="1"/>
          </p:cNvSpPr>
          <p:nvPr>
            <p:ph type="sldImg" idx="2"/>
          </p:nvPr>
        </p:nvSpPr>
        <p:spPr>
          <a:xfrm>
            <a:off x="2865438" y="525463"/>
            <a:ext cx="3505200" cy="2628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9" name="Google Shape;569;ga49e64a8d4_0_2682:notes"/>
          <p:cNvSpPr txBox="1">
            <a:spLocks noGrp="1"/>
          </p:cNvSpPr>
          <p:nvPr>
            <p:ph type="body" idx="1"/>
          </p:nvPr>
        </p:nvSpPr>
        <p:spPr>
          <a:xfrm>
            <a:off x="924446" y="3330419"/>
            <a:ext cx="7387200" cy="3154500"/>
          </a:xfrm>
          <a:prstGeom prst="rect">
            <a:avLst/>
          </a:prstGeom>
        </p:spPr>
        <p:txBody>
          <a:bodyPr spcFirstLastPara="1" wrap="square" lIns="90575" tIns="45275" rIns="90575" bIns="45275" anchor="t" anchorCtr="0">
            <a:noAutofit/>
          </a:bodyPr>
          <a:lstStyle/>
          <a:p>
            <a:pPr marL="0" lvl="0" indent="0" algn="l" rtl="0">
              <a:spcBef>
                <a:spcPts val="0"/>
              </a:spcBef>
              <a:spcAft>
                <a:spcPts val="0"/>
              </a:spcAft>
              <a:buNone/>
            </a:pPr>
            <a:endParaRPr/>
          </a:p>
        </p:txBody>
      </p:sp>
      <p:sp>
        <p:nvSpPr>
          <p:cNvPr id="570" name="Google Shape;570;ga49e64a8d4_0_2682:notes"/>
          <p:cNvSpPr txBox="1">
            <a:spLocks noGrp="1"/>
          </p:cNvSpPr>
          <p:nvPr>
            <p:ph type="sldNum" idx="12"/>
          </p:nvPr>
        </p:nvSpPr>
        <p:spPr>
          <a:xfrm>
            <a:off x="5230848" y="6658443"/>
            <a:ext cx="4003200" cy="350700"/>
          </a:xfrm>
          <a:prstGeom prst="rect">
            <a:avLst/>
          </a:prstGeom>
        </p:spPr>
        <p:txBody>
          <a:bodyPr spcFirstLastPara="1" wrap="square" lIns="90575" tIns="45275" rIns="90575" bIns="452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a8b64b9352_0_6:notes"/>
          <p:cNvSpPr>
            <a:spLocks noGrp="1" noRot="1" noChangeAspect="1"/>
          </p:cNvSpPr>
          <p:nvPr>
            <p:ph type="sldImg" idx="2"/>
          </p:nvPr>
        </p:nvSpPr>
        <p:spPr>
          <a:xfrm>
            <a:off x="2865438" y="525463"/>
            <a:ext cx="3505200" cy="2628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a8b64b9352_0_6:notes"/>
          <p:cNvSpPr txBox="1">
            <a:spLocks noGrp="1"/>
          </p:cNvSpPr>
          <p:nvPr>
            <p:ph type="body" idx="1"/>
          </p:nvPr>
        </p:nvSpPr>
        <p:spPr>
          <a:xfrm>
            <a:off x="924446" y="3330419"/>
            <a:ext cx="7387200" cy="3154500"/>
          </a:xfrm>
          <a:prstGeom prst="rect">
            <a:avLst/>
          </a:prstGeom>
        </p:spPr>
        <p:txBody>
          <a:bodyPr spcFirstLastPara="1" wrap="square" lIns="90575" tIns="45275" rIns="90575" bIns="45275" anchor="t" anchorCtr="0">
            <a:noAutofit/>
          </a:bodyPr>
          <a:lstStyle/>
          <a:p>
            <a:pPr marL="0" lvl="0" indent="0" algn="l" rtl="0">
              <a:spcBef>
                <a:spcPts val="0"/>
              </a:spcBef>
              <a:spcAft>
                <a:spcPts val="0"/>
              </a:spcAft>
              <a:buNone/>
            </a:pPr>
            <a:endParaRPr/>
          </a:p>
        </p:txBody>
      </p:sp>
      <p:sp>
        <p:nvSpPr>
          <p:cNvPr id="200" name="Google Shape;200;ga8b64b9352_0_6:notes"/>
          <p:cNvSpPr txBox="1">
            <a:spLocks noGrp="1"/>
          </p:cNvSpPr>
          <p:nvPr>
            <p:ph type="sldNum" idx="12"/>
          </p:nvPr>
        </p:nvSpPr>
        <p:spPr>
          <a:xfrm>
            <a:off x="5230848" y="6658443"/>
            <a:ext cx="4003200" cy="350700"/>
          </a:xfrm>
          <a:prstGeom prst="rect">
            <a:avLst/>
          </a:prstGeom>
        </p:spPr>
        <p:txBody>
          <a:bodyPr spcFirstLastPara="1" wrap="square" lIns="90575" tIns="45275" rIns="90575" bIns="452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ga49e64a8d4_0_2741:notes"/>
          <p:cNvSpPr>
            <a:spLocks noGrp="1" noRot="1" noChangeAspect="1"/>
          </p:cNvSpPr>
          <p:nvPr>
            <p:ph type="sldImg" idx="2"/>
          </p:nvPr>
        </p:nvSpPr>
        <p:spPr>
          <a:xfrm>
            <a:off x="2865438" y="525463"/>
            <a:ext cx="3505200" cy="2628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6" name="Google Shape;576;ga49e64a8d4_0_2741:notes"/>
          <p:cNvSpPr txBox="1">
            <a:spLocks noGrp="1"/>
          </p:cNvSpPr>
          <p:nvPr>
            <p:ph type="body" idx="1"/>
          </p:nvPr>
        </p:nvSpPr>
        <p:spPr>
          <a:xfrm>
            <a:off x="924446" y="3330419"/>
            <a:ext cx="7387200" cy="3154500"/>
          </a:xfrm>
          <a:prstGeom prst="rect">
            <a:avLst/>
          </a:prstGeom>
        </p:spPr>
        <p:txBody>
          <a:bodyPr spcFirstLastPara="1" wrap="square" lIns="90575" tIns="45275" rIns="90575" bIns="45275" anchor="t" anchorCtr="0">
            <a:noAutofit/>
          </a:bodyPr>
          <a:lstStyle/>
          <a:p>
            <a:pPr marL="0" lvl="0" indent="0" algn="l" rtl="0">
              <a:spcBef>
                <a:spcPts val="0"/>
              </a:spcBef>
              <a:spcAft>
                <a:spcPts val="0"/>
              </a:spcAft>
              <a:buNone/>
            </a:pPr>
            <a:endParaRPr/>
          </a:p>
        </p:txBody>
      </p:sp>
      <p:sp>
        <p:nvSpPr>
          <p:cNvPr id="577" name="Google Shape;577;ga49e64a8d4_0_2741:notes"/>
          <p:cNvSpPr txBox="1">
            <a:spLocks noGrp="1"/>
          </p:cNvSpPr>
          <p:nvPr>
            <p:ph type="sldNum" idx="12"/>
          </p:nvPr>
        </p:nvSpPr>
        <p:spPr>
          <a:xfrm>
            <a:off x="5230848" y="6658443"/>
            <a:ext cx="4003200" cy="350700"/>
          </a:xfrm>
          <a:prstGeom prst="rect">
            <a:avLst/>
          </a:prstGeom>
        </p:spPr>
        <p:txBody>
          <a:bodyPr spcFirstLastPara="1" wrap="square" lIns="90575" tIns="45275" rIns="90575" bIns="452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a49e64a8d4_0_2735:notes"/>
          <p:cNvSpPr>
            <a:spLocks noGrp="1" noRot="1" noChangeAspect="1"/>
          </p:cNvSpPr>
          <p:nvPr>
            <p:ph type="sldImg" idx="2"/>
          </p:nvPr>
        </p:nvSpPr>
        <p:spPr>
          <a:xfrm>
            <a:off x="2865438" y="525463"/>
            <a:ext cx="3505200" cy="2628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a49e64a8d4_0_2735:notes"/>
          <p:cNvSpPr txBox="1">
            <a:spLocks noGrp="1"/>
          </p:cNvSpPr>
          <p:nvPr>
            <p:ph type="body" idx="1"/>
          </p:nvPr>
        </p:nvSpPr>
        <p:spPr>
          <a:xfrm>
            <a:off x="924446" y="3330419"/>
            <a:ext cx="7387200" cy="3154500"/>
          </a:xfrm>
          <a:prstGeom prst="rect">
            <a:avLst/>
          </a:prstGeom>
        </p:spPr>
        <p:txBody>
          <a:bodyPr spcFirstLastPara="1" wrap="square" lIns="90575" tIns="45275" rIns="90575" bIns="45275" anchor="t" anchorCtr="0">
            <a:noAutofit/>
          </a:bodyPr>
          <a:lstStyle/>
          <a:p>
            <a:pPr marL="0" lvl="0" indent="0" algn="l" rtl="0">
              <a:spcBef>
                <a:spcPts val="0"/>
              </a:spcBef>
              <a:spcAft>
                <a:spcPts val="0"/>
              </a:spcAft>
              <a:buNone/>
            </a:pPr>
            <a:endParaRPr/>
          </a:p>
        </p:txBody>
      </p:sp>
      <p:sp>
        <p:nvSpPr>
          <p:cNvPr id="585" name="Google Shape;585;ga49e64a8d4_0_2735:notes"/>
          <p:cNvSpPr txBox="1">
            <a:spLocks noGrp="1"/>
          </p:cNvSpPr>
          <p:nvPr>
            <p:ph type="sldNum" idx="12"/>
          </p:nvPr>
        </p:nvSpPr>
        <p:spPr>
          <a:xfrm>
            <a:off x="5230848" y="6658443"/>
            <a:ext cx="4003200" cy="350700"/>
          </a:xfrm>
          <a:prstGeom prst="rect">
            <a:avLst/>
          </a:prstGeom>
        </p:spPr>
        <p:txBody>
          <a:bodyPr spcFirstLastPara="1" wrap="square" lIns="90575" tIns="45275" rIns="90575" bIns="452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a49e64a8d4_0_2747:notes"/>
          <p:cNvSpPr>
            <a:spLocks noGrp="1" noRot="1" noChangeAspect="1"/>
          </p:cNvSpPr>
          <p:nvPr>
            <p:ph type="sldImg" idx="2"/>
          </p:nvPr>
        </p:nvSpPr>
        <p:spPr>
          <a:xfrm>
            <a:off x="2865438" y="525463"/>
            <a:ext cx="3505200" cy="2628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1" name="Google Shape;591;ga49e64a8d4_0_2747:notes"/>
          <p:cNvSpPr txBox="1">
            <a:spLocks noGrp="1"/>
          </p:cNvSpPr>
          <p:nvPr>
            <p:ph type="body" idx="1"/>
          </p:nvPr>
        </p:nvSpPr>
        <p:spPr>
          <a:xfrm>
            <a:off x="924446" y="3330419"/>
            <a:ext cx="7387200" cy="3154500"/>
          </a:xfrm>
          <a:prstGeom prst="rect">
            <a:avLst/>
          </a:prstGeom>
        </p:spPr>
        <p:txBody>
          <a:bodyPr spcFirstLastPara="1" wrap="square" lIns="90575" tIns="45275" rIns="90575" bIns="45275" anchor="t" anchorCtr="0">
            <a:noAutofit/>
          </a:bodyPr>
          <a:lstStyle/>
          <a:p>
            <a:pPr marL="0" lvl="0" indent="0" algn="l" rtl="0">
              <a:spcBef>
                <a:spcPts val="0"/>
              </a:spcBef>
              <a:spcAft>
                <a:spcPts val="0"/>
              </a:spcAft>
              <a:buNone/>
            </a:pPr>
            <a:endParaRPr/>
          </a:p>
        </p:txBody>
      </p:sp>
      <p:sp>
        <p:nvSpPr>
          <p:cNvPr id="592" name="Google Shape;592;ga49e64a8d4_0_2747:notes"/>
          <p:cNvSpPr txBox="1">
            <a:spLocks noGrp="1"/>
          </p:cNvSpPr>
          <p:nvPr>
            <p:ph type="sldNum" idx="12"/>
          </p:nvPr>
        </p:nvSpPr>
        <p:spPr>
          <a:xfrm>
            <a:off x="5230848" y="6658443"/>
            <a:ext cx="4003200" cy="350700"/>
          </a:xfrm>
          <a:prstGeom prst="rect">
            <a:avLst/>
          </a:prstGeom>
        </p:spPr>
        <p:txBody>
          <a:bodyPr spcFirstLastPara="1" wrap="square" lIns="90575" tIns="45275" rIns="90575" bIns="452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a8b64b9352_0_215:notes"/>
          <p:cNvSpPr txBox="1">
            <a:spLocks noGrp="1"/>
          </p:cNvSpPr>
          <p:nvPr>
            <p:ph type="body" idx="1"/>
          </p:nvPr>
        </p:nvSpPr>
        <p:spPr>
          <a:xfrm>
            <a:off x="924446" y="3330419"/>
            <a:ext cx="7387200" cy="3154500"/>
          </a:xfrm>
          <a:prstGeom prst="rect">
            <a:avLst/>
          </a:prstGeom>
        </p:spPr>
        <p:txBody>
          <a:bodyPr spcFirstLastPara="1" wrap="square" lIns="90575" tIns="45275" rIns="90575" bIns="45275" anchor="t" anchorCtr="0">
            <a:noAutofit/>
          </a:bodyPr>
          <a:lstStyle/>
          <a:p>
            <a:pPr marL="0" lvl="0" indent="0" algn="l" rtl="0">
              <a:spcBef>
                <a:spcPts val="0"/>
              </a:spcBef>
              <a:spcAft>
                <a:spcPts val="0"/>
              </a:spcAft>
              <a:buNone/>
            </a:pPr>
            <a:endParaRPr/>
          </a:p>
        </p:txBody>
      </p:sp>
      <p:sp>
        <p:nvSpPr>
          <p:cNvPr id="598" name="Google Shape;598;ga8b64b9352_0_215:notes"/>
          <p:cNvSpPr>
            <a:spLocks noGrp="1" noRot="1" noChangeAspect="1"/>
          </p:cNvSpPr>
          <p:nvPr>
            <p:ph type="sldImg" idx="2"/>
          </p:nvPr>
        </p:nvSpPr>
        <p:spPr>
          <a:xfrm>
            <a:off x="2865438" y="525463"/>
            <a:ext cx="3505200" cy="2628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ga49e64a8d4_0_2780:notes"/>
          <p:cNvSpPr>
            <a:spLocks noGrp="1" noRot="1" noChangeAspect="1"/>
          </p:cNvSpPr>
          <p:nvPr>
            <p:ph type="sldImg" idx="2"/>
          </p:nvPr>
        </p:nvSpPr>
        <p:spPr>
          <a:xfrm>
            <a:off x="2865438" y="525463"/>
            <a:ext cx="3505200" cy="2628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5" name="Google Shape;605;ga49e64a8d4_0_2780:notes"/>
          <p:cNvSpPr txBox="1">
            <a:spLocks noGrp="1"/>
          </p:cNvSpPr>
          <p:nvPr>
            <p:ph type="body" idx="1"/>
          </p:nvPr>
        </p:nvSpPr>
        <p:spPr>
          <a:xfrm>
            <a:off x="924446" y="3330419"/>
            <a:ext cx="7387200" cy="3154500"/>
          </a:xfrm>
          <a:prstGeom prst="rect">
            <a:avLst/>
          </a:prstGeom>
        </p:spPr>
        <p:txBody>
          <a:bodyPr spcFirstLastPara="1" wrap="square" lIns="90575" tIns="45275" rIns="90575" bIns="45275" anchor="t" anchorCtr="0">
            <a:noAutofit/>
          </a:bodyPr>
          <a:lstStyle/>
          <a:p>
            <a:pPr marL="0" lvl="0" indent="0" algn="l" rtl="0">
              <a:spcBef>
                <a:spcPts val="0"/>
              </a:spcBef>
              <a:spcAft>
                <a:spcPts val="0"/>
              </a:spcAft>
              <a:buNone/>
            </a:pPr>
            <a:endParaRPr/>
          </a:p>
        </p:txBody>
      </p:sp>
      <p:sp>
        <p:nvSpPr>
          <p:cNvPr id="606" name="Google Shape;606;ga49e64a8d4_0_2780:notes"/>
          <p:cNvSpPr txBox="1">
            <a:spLocks noGrp="1"/>
          </p:cNvSpPr>
          <p:nvPr>
            <p:ph type="sldNum" idx="12"/>
          </p:nvPr>
        </p:nvSpPr>
        <p:spPr>
          <a:xfrm>
            <a:off x="5230848" y="6658443"/>
            <a:ext cx="4003200" cy="350700"/>
          </a:xfrm>
          <a:prstGeom prst="rect">
            <a:avLst/>
          </a:prstGeom>
        </p:spPr>
        <p:txBody>
          <a:bodyPr spcFirstLastPara="1" wrap="square" lIns="90575" tIns="45275" rIns="90575" bIns="452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54</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49e64a8d4_0_2564:notes"/>
          <p:cNvSpPr>
            <a:spLocks noGrp="1" noRot="1" noChangeAspect="1"/>
          </p:cNvSpPr>
          <p:nvPr>
            <p:ph type="sldImg" idx="2"/>
          </p:nvPr>
        </p:nvSpPr>
        <p:spPr>
          <a:xfrm>
            <a:off x="2865438" y="525463"/>
            <a:ext cx="3505200" cy="2628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49e64a8d4_0_2564:notes"/>
          <p:cNvSpPr txBox="1">
            <a:spLocks noGrp="1"/>
          </p:cNvSpPr>
          <p:nvPr>
            <p:ph type="body" idx="1"/>
          </p:nvPr>
        </p:nvSpPr>
        <p:spPr>
          <a:xfrm>
            <a:off x="924446" y="3330419"/>
            <a:ext cx="7387200" cy="3154500"/>
          </a:xfrm>
          <a:prstGeom prst="rect">
            <a:avLst/>
          </a:prstGeom>
        </p:spPr>
        <p:txBody>
          <a:bodyPr spcFirstLastPara="1" wrap="square" lIns="90575" tIns="45275" rIns="90575" bIns="45275" anchor="t" anchorCtr="0">
            <a:noAutofit/>
          </a:bodyPr>
          <a:lstStyle/>
          <a:p>
            <a:pPr marL="0" lvl="0" indent="0" algn="l" rtl="0">
              <a:spcBef>
                <a:spcPts val="0"/>
              </a:spcBef>
              <a:spcAft>
                <a:spcPts val="0"/>
              </a:spcAft>
              <a:buNone/>
            </a:pPr>
            <a:endParaRPr/>
          </a:p>
        </p:txBody>
      </p:sp>
      <p:sp>
        <p:nvSpPr>
          <p:cNvPr id="207" name="Google Shape;207;ga49e64a8d4_0_2564:notes"/>
          <p:cNvSpPr txBox="1">
            <a:spLocks noGrp="1"/>
          </p:cNvSpPr>
          <p:nvPr>
            <p:ph type="sldNum" idx="12"/>
          </p:nvPr>
        </p:nvSpPr>
        <p:spPr>
          <a:xfrm>
            <a:off x="5230848" y="6658443"/>
            <a:ext cx="4003200" cy="350700"/>
          </a:xfrm>
          <a:prstGeom prst="rect">
            <a:avLst/>
          </a:prstGeom>
        </p:spPr>
        <p:txBody>
          <a:bodyPr spcFirstLastPara="1" wrap="square" lIns="90575" tIns="45275" rIns="90575" bIns="452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a49e64a8d4_0_2575:notes"/>
          <p:cNvSpPr>
            <a:spLocks noGrp="1" noRot="1" noChangeAspect="1"/>
          </p:cNvSpPr>
          <p:nvPr>
            <p:ph type="sldImg" idx="2"/>
          </p:nvPr>
        </p:nvSpPr>
        <p:spPr>
          <a:xfrm>
            <a:off x="2865438" y="525463"/>
            <a:ext cx="3505200" cy="2628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a49e64a8d4_0_2575:notes"/>
          <p:cNvSpPr txBox="1">
            <a:spLocks noGrp="1"/>
          </p:cNvSpPr>
          <p:nvPr>
            <p:ph type="body" idx="1"/>
          </p:nvPr>
        </p:nvSpPr>
        <p:spPr>
          <a:xfrm>
            <a:off x="924446" y="3330419"/>
            <a:ext cx="7387200" cy="3154500"/>
          </a:xfrm>
          <a:prstGeom prst="rect">
            <a:avLst/>
          </a:prstGeom>
        </p:spPr>
        <p:txBody>
          <a:bodyPr spcFirstLastPara="1" wrap="square" lIns="90575" tIns="45275" rIns="90575" bIns="45275" anchor="t" anchorCtr="0">
            <a:noAutofit/>
          </a:bodyPr>
          <a:lstStyle/>
          <a:p>
            <a:pPr marL="0" lvl="0" indent="0" algn="l" rtl="0">
              <a:spcBef>
                <a:spcPts val="0"/>
              </a:spcBef>
              <a:spcAft>
                <a:spcPts val="0"/>
              </a:spcAft>
              <a:buNone/>
            </a:pPr>
            <a:endParaRPr/>
          </a:p>
        </p:txBody>
      </p:sp>
      <p:sp>
        <p:nvSpPr>
          <p:cNvPr id="215" name="Google Shape;215;ga49e64a8d4_0_2575:notes"/>
          <p:cNvSpPr txBox="1">
            <a:spLocks noGrp="1"/>
          </p:cNvSpPr>
          <p:nvPr>
            <p:ph type="sldNum" idx="12"/>
          </p:nvPr>
        </p:nvSpPr>
        <p:spPr>
          <a:xfrm>
            <a:off x="5230848" y="6658443"/>
            <a:ext cx="4003200" cy="350700"/>
          </a:xfrm>
          <a:prstGeom prst="rect">
            <a:avLst/>
          </a:prstGeom>
        </p:spPr>
        <p:txBody>
          <a:bodyPr spcFirstLastPara="1" wrap="square" lIns="90575" tIns="45275" rIns="90575" bIns="452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a49e64a8d4_0_2586:notes"/>
          <p:cNvSpPr>
            <a:spLocks noGrp="1" noRot="1" noChangeAspect="1"/>
          </p:cNvSpPr>
          <p:nvPr>
            <p:ph type="sldImg" idx="2"/>
          </p:nvPr>
        </p:nvSpPr>
        <p:spPr>
          <a:xfrm>
            <a:off x="2865438" y="525463"/>
            <a:ext cx="3505200" cy="2628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a49e64a8d4_0_2586:notes"/>
          <p:cNvSpPr txBox="1">
            <a:spLocks noGrp="1"/>
          </p:cNvSpPr>
          <p:nvPr>
            <p:ph type="body" idx="1"/>
          </p:nvPr>
        </p:nvSpPr>
        <p:spPr>
          <a:xfrm>
            <a:off x="924446" y="3330419"/>
            <a:ext cx="7387200" cy="3154500"/>
          </a:xfrm>
          <a:prstGeom prst="rect">
            <a:avLst/>
          </a:prstGeom>
        </p:spPr>
        <p:txBody>
          <a:bodyPr spcFirstLastPara="1" wrap="square" lIns="90575" tIns="45275" rIns="90575" bIns="45275" anchor="t" anchorCtr="0">
            <a:noAutofit/>
          </a:bodyPr>
          <a:lstStyle/>
          <a:p>
            <a:pPr marL="0" lvl="0" indent="0" algn="l" rtl="0">
              <a:spcBef>
                <a:spcPts val="0"/>
              </a:spcBef>
              <a:spcAft>
                <a:spcPts val="0"/>
              </a:spcAft>
              <a:buNone/>
            </a:pPr>
            <a:endParaRPr/>
          </a:p>
        </p:txBody>
      </p:sp>
      <p:sp>
        <p:nvSpPr>
          <p:cNvPr id="223" name="Google Shape;223;ga49e64a8d4_0_2586:notes"/>
          <p:cNvSpPr txBox="1">
            <a:spLocks noGrp="1"/>
          </p:cNvSpPr>
          <p:nvPr>
            <p:ph type="sldNum" idx="12"/>
          </p:nvPr>
        </p:nvSpPr>
        <p:spPr>
          <a:xfrm>
            <a:off x="5230848" y="6658443"/>
            <a:ext cx="4003200" cy="350700"/>
          </a:xfrm>
          <a:prstGeom prst="rect">
            <a:avLst/>
          </a:prstGeom>
        </p:spPr>
        <p:txBody>
          <a:bodyPr spcFirstLastPara="1" wrap="square" lIns="90575" tIns="45275" rIns="90575" bIns="452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a49e64a8d4_0_2617:notes"/>
          <p:cNvSpPr>
            <a:spLocks noGrp="1" noRot="1" noChangeAspect="1"/>
          </p:cNvSpPr>
          <p:nvPr>
            <p:ph type="sldImg" idx="2"/>
          </p:nvPr>
        </p:nvSpPr>
        <p:spPr>
          <a:xfrm>
            <a:off x="2865438" y="525463"/>
            <a:ext cx="3505200" cy="2628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a49e64a8d4_0_2617:notes"/>
          <p:cNvSpPr txBox="1">
            <a:spLocks noGrp="1"/>
          </p:cNvSpPr>
          <p:nvPr>
            <p:ph type="body" idx="1"/>
          </p:nvPr>
        </p:nvSpPr>
        <p:spPr>
          <a:xfrm>
            <a:off x="924446" y="3330419"/>
            <a:ext cx="7387200" cy="3154500"/>
          </a:xfrm>
          <a:prstGeom prst="rect">
            <a:avLst/>
          </a:prstGeom>
        </p:spPr>
        <p:txBody>
          <a:bodyPr spcFirstLastPara="1" wrap="square" lIns="90575" tIns="45275" rIns="90575" bIns="45275" anchor="t" anchorCtr="0">
            <a:noAutofit/>
          </a:bodyPr>
          <a:lstStyle/>
          <a:p>
            <a:pPr marL="0" lvl="0" indent="0" algn="l" rtl="0">
              <a:spcBef>
                <a:spcPts val="0"/>
              </a:spcBef>
              <a:spcAft>
                <a:spcPts val="0"/>
              </a:spcAft>
              <a:buNone/>
            </a:pPr>
            <a:endParaRPr/>
          </a:p>
        </p:txBody>
      </p:sp>
      <p:sp>
        <p:nvSpPr>
          <p:cNvPr id="233" name="Google Shape;233;ga49e64a8d4_0_2617:notes"/>
          <p:cNvSpPr txBox="1">
            <a:spLocks noGrp="1"/>
          </p:cNvSpPr>
          <p:nvPr>
            <p:ph type="sldNum" idx="12"/>
          </p:nvPr>
        </p:nvSpPr>
        <p:spPr>
          <a:xfrm>
            <a:off x="5230848" y="6658443"/>
            <a:ext cx="4003200" cy="350700"/>
          </a:xfrm>
          <a:prstGeom prst="rect">
            <a:avLst/>
          </a:prstGeom>
        </p:spPr>
        <p:txBody>
          <a:bodyPr spcFirstLastPara="1" wrap="square" lIns="90575" tIns="45275" rIns="90575" bIns="452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2"/>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18" name="Google Shape;18;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0"/>
        <p:cNvGrpSpPr/>
        <p:nvPr/>
      </p:nvGrpSpPr>
      <p:grpSpPr>
        <a:xfrm>
          <a:off x="0" y="0"/>
          <a:ext cx="0" cy="0"/>
          <a:chOff x="0" y="0"/>
          <a:chExt cx="0" cy="0"/>
        </a:xfrm>
      </p:grpSpPr>
      <p:sp>
        <p:nvSpPr>
          <p:cNvPr id="91" name="Google Shape;91;p14"/>
          <p:cNvSpPr txBox="1">
            <a:spLocks noGrp="1"/>
          </p:cNvSpPr>
          <p:nvPr>
            <p:ph type="title"/>
          </p:nvPr>
        </p:nvSpPr>
        <p:spPr>
          <a:xfrm>
            <a:off x="250031" y="4857750"/>
            <a:ext cx="8643900" cy="777000"/>
          </a:xfrm>
          <a:prstGeom prst="rect">
            <a:avLst/>
          </a:prstGeom>
          <a:noFill/>
          <a:ln>
            <a:noFill/>
          </a:ln>
        </p:spPr>
        <p:txBody>
          <a:bodyPr spcFirstLastPara="1" wrap="square" lIns="35725" tIns="35725" rIns="35725" bIns="35725" anchor="b" anchorCtr="0">
            <a:noAutofit/>
          </a:bodyPr>
          <a:lstStyle>
            <a:lvl1pPr marR="0" lvl="0" algn="l" rtl="0">
              <a:spcBef>
                <a:spcPts val="0"/>
              </a:spcBef>
              <a:spcAft>
                <a:spcPts val="0"/>
              </a:spcAft>
              <a:buSzPts val="1000"/>
              <a:buNone/>
              <a:defRPr sz="4500" b="0" i="0" u="none" strike="noStrike" cap="none">
                <a:solidFill>
                  <a:schemeClr val="dk1"/>
                </a:solidFill>
                <a:latin typeface="Arial"/>
                <a:ea typeface="Arial"/>
                <a:cs typeface="Arial"/>
                <a:sym typeface="Arial"/>
              </a:defRPr>
            </a:lvl1pPr>
            <a:lvl2pPr marR="0" lvl="1" algn="l" rtl="0">
              <a:spcBef>
                <a:spcPts val="0"/>
              </a:spcBef>
              <a:spcAft>
                <a:spcPts val="0"/>
              </a:spcAft>
              <a:buSzPts val="1000"/>
              <a:buNone/>
              <a:defRPr sz="4500" b="0" i="0" u="none" strike="noStrike" cap="none">
                <a:solidFill>
                  <a:schemeClr val="dk1"/>
                </a:solidFill>
                <a:latin typeface="Arial"/>
                <a:ea typeface="Arial"/>
                <a:cs typeface="Arial"/>
                <a:sym typeface="Arial"/>
              </a:defRPr>
            </a:lvl2pPr>
            <a:lvl3pPr marR="0" lvl="2" algn="l" rtl="0">
              <a:spcBef>
                <a:spcPts val="0"/>
              </a:spcBef>
              <a:spcAft>
                <a:spcPts val="0"/>
              </a:spcAft>
              <a:buSzPts val="1000"/>
              <a:buNone/>
              <a:defRPr sz="4500" b="0" i="0" u="none" strike="noStrike" cap="none">
                <a:solidFill>
                  <a:schemeClr val="dk1"/>
                </a:solidFill>
                <a:latin typeface="Arial"/>
                <a:ea typeface="Arial"/>
                <a:cs typeface="Arial"/>
                <a:sym typeface="Arial"/>
              </a:defRPr>
            </a:lvl3pPr>
            <a:lvl4pPr marR="0" lvl="3" algn="l" rtl="0">
              <a:spcBef>
                <a:spcPts val="0"/>
              </a:spcBef>
              <a:spcAft>
                <a:spcPts val="0"/>
              </a:spcAft>
              <a:buSzPts val="1000"/>
              <a:buNone/>
              <a:defRPr sz="4500" b="0" i="0" u="none" strike="noStrike" cap="none">
                <a:solidFill>
                  <a:schemeClr val="dk1"/>
                </a:solidFill>
                <a:latin typeface="Arial"/>
                <a:ea typeface="Arial"/>
                <a:cs typeface="Arial"/>
                <a:sym typeface="Arial"/>
              </a:defRPr>
            </a:lvl4pPr>
            <a:lvl5pPr marR="0" lvl="4" algn="l" rtl="0">
              <a:spcBef>
                <a:spcPts val="0"/>
              </a:spcBef>
              <a:spcAft>
                <a:spcPts val="0"/>
              </a:spcAft>
              <a:buSzPts val="1000"/>
              <a:buNone/>
              <a:defRPr sz="4500" b="0" i="0" u="none" strike="noStrike" cap="none">
                <a:solidFill>
                  <a:schemeClr val="dk1"/>
                </a:solidFill>
                <a:latin typeface="Arial"/>
                <a:ea typeface="Arial"/>
                <a:cs typeface="Arial"/>
                <a:sym typeface="Arial"/>
              </a:defRPr>
            </a:lvl5pPr>
            <a:lvl6pPr marR="0" lvl="5" algn="l" rtl="0">
              <a:spcBef>
                <a:spcPts val="0"/>
              </a:spcBef>
              <a:spcAft>
                <a:spcPts val="0"/>
              </a:spcAft>
              <a:buSzPts val="1000"/>
              <a:buNone/>
              <a:defRPr sz="4500" b="0" i="0" u="none" strike="noStrike" cap="none">
                <a:solidFill>
                  <a:schemeClr val="dk1"/>
                </a:solidFill>
                <a:latin typeface="Arial"/>
                <a:ea typeface="Arial"/>
                <a:cs typeface="Arial"/>
                <a:sym typeface="Arial"/>
              </a:defRPr>
            </a:lvl6pPr>
            <a:lvl7pPr marR="0" lvl="6" algn="l" rtl="0">
              <a:spcBef>
                <a:spcPts val="0"/>
              </a:spcBef>
              <a:spcAft>
                <a:spcPts val="0"/>
              </a:spcAft>
              <a:buSzPts val="1000"/>
              <a:buNone/>
              <a:defRPr sz="4500" b="0" i="0" u="none" strike="noStrike" cap="none">
                <a:solidFill>
                  <a:schemeClr val="dk1"/>
                </a:solidFill>
                <a:latin typeface="Arial"/>
                <a:ea typeface="Arial"/>
                <a:cs typeface="Arial"/>
                <a:sym typeface="Arial"/>
              </a:defRPr>
            </a:lvl7pPr>
            <a:lvl8pPr marR="0" lvl="7" algn="l" rtl="0">
              <a:spcBef>
                <a:spcPts val="0"/>
              </a:spcBef>
              <a:spcAft>
                <a:spcPts val="0"/>
              </a:spcAft>
              <a:buSzPts val="1000"/>
              <a:buNone/>
              <a:defRPr sz="4500" b="0" i="0" u="none" strike="noStrike" cap="none">
                <a:solidFill>
                  <a:schemeClr val="dk1"/>
                </a:solidFill>
                <a:latin typeface="Arial"/>
                <a:ea typeface="Arial"/>
                <a:cs typeface="Arial"/>
                <a:sym typeface="Arial"/>
              </a:defRPr>
            </a:lvl8pPr>
            <a:lvl9pPr marR="0" lvl="8" algn="l" rtl="0">
              <a:spcBef>
                <a:spcPts val="0"/>
              </a:spcBef>
              <a:spcAft>
                <a:spcPts val="0"/>
              </a:spcAft>
              <a:buSzPts val="1000"/>
              <a:buNone/>
              <a:defRPr sz="4500" b="0" i="0" u="none" strike="noStrike" cap="none">
                <a:solidFill>
                  <a:schemeClr val="dk1"/>
                </a:solidFill>
                <a:latin typeface="Arial"/>
                <a:ea typeface="Arial"/>
                <a:cs typeface="Arial"/>
                <a:sym typeface="Arial"/>
              </a:defRPr>
            </a:lvl9pPr>
          </a:lstStyle>
          <a:p>
            <a:endParaRPr/>
          </a:p>
        </p:txBody>
      </p:sp>
      <p:sp>
        <p:nvSpPr>
          <p:cNvPr id="92" name="Google Shape;92;p14"/>
          <p:cNvSpPr txBox="1">
            <a:spLocks noGrp="1"/>
          </p:cNvSpPr>
          <p:nvPr>
            <p:ph type="body" idx="1"/>
          </p:nvPr>
        </p:nvSpPr>
        <p:spPr>
          <a:xfrm>
            <a:off x="250031" y="5625703"/>
            <a:ext cx="8643900" cy="357000"/>
          </a:xfrm>
          <a:prstGeom prst="rect">
            <a:avLst/>
          </a:prstGeom>
          <a:noFill/>
          <a:ln>
            <a:noFill/>
          </a:ln>
        </p:spPr>
        <p:txBody>
          <a:bodyPr spcFirstLastPara="1" wrap="square" lIns="35725" tIns="35725" rIns="35725" bIns="35725" anchor="t" anchorCtr="0">
            <a:noAutofit/>
          </a:bodyPr>
          <a:lstStyle>
            <a:lvl1pPr marL="457200" marR="0" lvl="0" indent="-228600" algn="just" rtl="0">
              <a:lnSpc>
                <a:spcPct val="90000"/>
              </a:lnSpc>
              <a:spcBef>
                <a:spcPts val="0"/>
              </a:spcBef>
              <a:spcAft>
                <a:spcPts val="0"/>
              </a:spcAft>
              <a:buSzPts val="1000"/>
              <a:buNone/>
              <a:defRPr sz="1700" b="0" i="0" u="none" strike="noStrike" cap="none">
                <a:solidFill>
                  <a:srgbClr val="4A72A9"/>
                </a:solidFill>
                <a:latin typeface="Palatino"/>
                <a:ea typeface="Palatino"/>
                <a:cs typeface="Palatino"/>
                <a:sym typeface="Palatino"/>
              </a:defRPr>
            </a:lvl1pPr>
            <a:lvl2pPr marL="914400" marR="0" lvl="1" indent="-228600" algn="just" rtl="0">
              <a:lnSpc>
                <a:spcPct val="90000"/>
              </a:lnSpc>
              <a:spcBef>
                <a:spcPts val="0"/>
              </a:spcBef>
              <a:spcAft>
                <a:spcPts val="0"/>
              </a:spcAft>
              <a:buSzPts val="1000"/>
              <a:buNone/>
              <a:defRPr sz="1700" b="0" i="0" u="none" strike="noStrike" cap="none">
                <a:solidFill>
                  <a:srgbClr val="4A72A9"/>
                </a:solidFill>
                <a:latin typeface="Palatino"/>
                <a:ea typeface="Palatino"/>
                <a:cs typeface="Palatino"/>
                <a:sym typeface="Palatino"/>
              </a:defRPr>
            </a:lvl2pPr>
            <a:lvl3pPr marL="1371600" marR="0" lvl="2" indent="-228600" algn="just" rtl="0">
              <a:lnSpc>
                <a:spcPct val="90000"/>
              </a:lnSpc>
              <a:spcBef>
                <a:spcPts val="0"/>
              </a:spcBef>
              <a:spcAft>
                <a:spcPts val="0"/>
              </a:spcAft>
              <a:buSzPts val="1000"/>
              <a:buNone/>
              <a:defRPr sz="1700" b="0" i="0" u="none" strike="noStrike" cap="none">
                <a:solidFill>
                  <a:srgbClr val="4A72A9"/>
                </a:solidFill>
                <a:latin typeface="Palatino"/>
                <a:ea typeface="Palatino"/>
                <a:cs typeface="Palatino"/>
                <a:sym typeface="Palatino"/>
              </a:defRPr>
            </a:lvl3pPr>
            <a:lvl4pPr marL="1828800" marR="0" lvl="3" indent="-228600" algn="just" rtl="0">
              <a:lnSpc>
                <a:spcPct val="90000"/>
              </a:lnSpc>
              <a:spcBef>
                <a:spcPts val="0"/>
              </a:spcBef>
              <a:spcAft>
                <a:spcPts val="0"/>
              </a:spcAft>
              <a:buSzPts val="1000"/>
              <a:buNone/>
              <a:defRPr sz="1700" b="0" i="0" u="none" strike="noStrike" cap="none">
                <a:solidFill>
                  <a:srgbClr val="4A72A9"/>
                </a:solidFill>
                <a:latin typeface="Palatino"/>
                <a:ea typeface="Palatino"/>
                <a:cs typeface="Palatino"/>
                <a:sym typeface="Palatino"/>
              </a:defRPr>
            </a:lvl4pPr>
            <a:lvl5pPr marL="2286000" marR="0" lvl="4" indent="-228600" algn="just" rtl="0">
              <a:lnSpc>
                <a:spcPct val="90000"/>
              </a:lnSpc>
              <a:spcBef>
                <a:spcPts val="0"/>
              </a:spcBef>
              <a:spcAft>
                <a:spcPts val="0"/>
              </a:spcAft>
              <a:buSzPts val="1000"/>
              <a:buNone/>
              <a:defRPr sz="1700" b="0" i="0" u="none" strike="noStrike" cap="none">
                <a:solidFill>
                  <a:srgbClr val="4A72A9"/>
                </a:solidFill>
                <a:latin typeface="Palatino"/>
                <a:ea typeface="Palatino"/>
                <a:cs typeface="Palatino"/>
                <a:sym typeface="Palatino"/>
              </a:defRPr>
            </a:lvl5pPr>
            <a:lvl6pPr marL="2743200" marR="0" lvl="5" indent="-228600" algn="just" rtl="0">
              <a:lnSpc>
                <a:spcPct val="90000"/>
              </a:lnSpc>
              <a:spcBef>
                <a:spcPts val="0"/>
              </a:spcBef>
              <a:spcAft>
                <a:spcPts val="0"/>
              </a:spcAft>
              <a:buSzPts val="1000"/>
              <a:buNone/>
              <a:defRPr sz="1700" b="0" i="0" u="none" strike="noStrike" cap="none">
                <a:solidFill>
                  <a:srgbClr val="4A72A9"/>
                </a:solidFill>
                <a:latin typeface="Palatino"/>
                <a:ea typeface="Palatino"/>
                <a:cs typeface="Palatino"/>
                <a:sym typeface="Palatino"/>
              </a:defRPr>
            </a:lvl6pPr>
            <a:lvl7pPr marL="3200400" marR="0" lvl="6" indent="-228600" algn="just" rtl="0">
              <a:lnSpc>
                <a:spcPct val="90000"/>
              </a:lnSpc>
              <a:spcBef>
                <a:spcPts val="0"/>
              </a:spcBef>
              <a:spcAft>
                <a:spcPts val="0"/>
              </a:spcAft>
              <a:buSzPts val="1000"/>
              <a:buNone/>
              <a:defRPr sz="1700" b="0" i="0" u="none" strike="noStrike" cap="none">
                <a:solidFill>
                  <a:srgbClr val="4A72A9"/>
                </a:solidFill>
                <a:latin typeface="Palatino"/>
                <a:ea typeface="Palatino"/>
                <a:cs typeface="Palatino"/>
                <a:sym typeface="Palatino"/>
              </a:defRPr>
            </a:lvl7pPr>
            <a:lvl8pPr marL="3657600" marR="0" lvl="7" indent="-228600" algn="just" rtl="0">
              <a:lnSpc>
                <a:spcPct val="90000"/>
              </a:lnSpc>
              <a:spcBef>
                <a:spcPts val="0"/>
              </a:spcBef>
              <a:spcAft>
                <a:spcPts val="0"/>
              </a:spcAft>
              <a:buSzPts val="1000"/>
              <a:buNone/>
              <a:defRPr sz="1700" b="0" i="0" u="none" strike="noStrike" cap="none">
                <a:solidFill>
                  <a:srgbClr val="4A72A9"/>
                </a:solidFill>
                <a:latin typeface="Palatino"/>
                <a:ea typeface="Palatino"/>
                <a:cs typeface="Palatino"/>
                <a:sym typeface="Palatino"/>
              </a:defRPr>
            </a:lvl8pPr>
            <a:lvl9pPr marL="4114800" marR="0" lvl="8" indent="-228600" algn="just" rtl="0">
              <a:lnSpc>
                <a:spcPct val="90000"/>
              </a:lnSpc>
              <a:spcBef>
                <a:spcPts val="0"/>
              </a:spcBef>
              <a:spcAft>
                <a:spcPts val="0"/>
              </a:spcAft>
              <a:buSzPts val="1000"/>
              <a:buNone/>
              <a:defRPr sz="1700" b="0" i="0" u="none" strike="noStrike" cap="none">
                <a:solidFill>
                  <a:srgbClr val="4A72A9"/>
                </a:solidFill>
                <a:latin typeface="Palatino"/>
                <a:ea typeface="Palatino"/>
                <a:cs typeface="Palatino"/>
                <a:sym typeface="Palatino"/>
              </a:defRPr>
            </a:lvl9pPr>
          </a:lstStyle>
          <a:p>
            <a:endParaRPr/>
          </a:p>
        </p:txBody>
      </p:sp>
    </p:spTree>
  </p:cSld>
  <p:clrMapOvr>
    <a:masterClrMapping/>
  </p:clrMapOvr>
  <p:transition>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93"/>
        <p:cNvGrpSpPr/>
        <p:nvPr/>
      </p:nvGrpSpPr>
      <p:grpSpPr>
        <a:xfrm>
          <a:off x="0" y="0"/>
          <a:ext cx="0" cy="0"/>
          <a:chOff x="0" y="0"/>
          <a:chExt cx="0" cy="0"/>
        </a:xfrm>
      </p:grpSpPr>
      <p:sp>
        <p:nvSpPr>
          <p:cNvPr id="94" name="Google Shape;94;p15"/>
          <p:cNvSpPr txBox="1">
            <a:spLocks noGrp="1"/>
          </p:cNvSpPr>
          <p:nvPr>
            <p:ph type="title"/>
          </p:nvPr>
        </p:nvSpPr>
        <p:spPr>
          <a:xfrm>
            <a:off x="1792635" y="4800824"/>
            <a:ext cx="5486400" cy="567000"/>
          </a:xfrm>
          <a:prstGeom prst="rect">
            <a:avLst/>
          </a:prstGeom>
          <a:noFill/>
          <a:ln>
            <a:noFill/>
          </a:ln>
        </p:spPr>
        <p:txBody>
          <a:bodyPr spcFirstLastPara="1" wrap="square" lIns="35725" tIns="35725" rIns="35725" bIns="35725" anchor="b" anchorCtr="0">
            <a:noAutofit/>
          </a:bodyPr>
          <a:lstStyle>
            <a:lvl1pPr marR="0" lvl="0" algn="l" rtl="0">
              <a:spcBef>
                <a:spcPts val="0"/>
              </a:spcBef>
              <a:spcAft>
                <a:spcPts val="0"/>
              </a:spcAft>
              <a:buSzPts val="1000"/>
              <a:buNone/>
              <a:defRPr sz="1400" b="1" i="0" u="none" strike="noStrike" cap="none">
                <a:solidFill>
                  <a:schemeClr val="dk1"/>
                </a:solidFill>
                <a:latin typeface="Arial"/>
                <a:ea typeface="Arial"/>
                <a:cs typeface="Arial"/>
                <a:sym typeface="Arial"/>
              </a:defRPr>
            </a:lvl1pPr>
            <a:lvl2pPr marR="0" lvl="1" algn="l" rtl="0">
              <a:spcBef>
                <a:spcPts val="0"/>
              </a:spcBef>
              <a:spcAft>
                <a:spcPts val="0"/>
              </a:spcAft>
              <a:buSzPts val="1000"/>
              <a:buNone/>
              <a:defRPr sz="4500" b="0" i="0" u="none" strike="noStrike" cap="none">
                <a:solidFill>
                  <a:schemeClr val="dk1"/>
                </a:solidFill>
                <a:latin typeface="Arial"/>
                <a:ea typeface="Arial"/>
                <a:cs typeface="Arial"/>
                <a:sym typeface="Arial"/>
              </a:defRPr>
            </a:lvl2pPr>
            <a:lvl3pPr marR="0" lvl="2" algn="l" rtl="0">
              <a:spcBef>
                <a:spcPts val="0"/>
              </a:spcBef>
              <a:spcAft>
                <a:spcPts val="0"/>
              </a:spcAft>
              <a:buSzPts val="1000"/>
              <a:buNone/>
              <a:defRPr sz="4500" b="0" i="0" u="none" strike="noStrike" cap="none">
                <a:solidFill>
                  <a:schemeClr val="dk1"/>
                </a:solidFill>
                <a:latin typeface="Arial"/>
                <a:ea typeface="Arial"/>
                <a:cs typeface="Arial"/>
                <a:sym typeface="Arial"/>
              </a:defRPr>
            </a:lvl3pPr>
            <a:lvl4pPr marR="0" lvl="3" algn="l" rtl="0">
              <a:spcBef>
                <a:spcPts val="0"/>
              </a:spcBef>
              <a:spcAft>
                <a:spcPts val="0"/>
              </a:spcAft>
              <a:buSzPts val="1000"/>
              <a:buNone/>
              <a:defRPr sz="4500" b="0" i="0" u="none" strike="noStrike" cap="none">
                <a:solidFill>
                  <a:schemeClr val="dk1"/>
                </a:solidFill>
                <a:latin typeface="Arial"/>
                <a:ea typeface="Arial"/>
                <a:cs typeface="Arial"/>
                <a:sym typeface="Arial"/>
              </a:defRPr>
            </a:lvl4pPr>
            <a:lvl5pPr marR="0" lvl="4" algn="l" rtl="0">
              <a:spcBef>
                <a:spcPts val="0"/>
              </a:spcBef>
              <a:spcAft>
                <a:spcPts val="0"/>
              </a:spcAft>
              <a:buSzPts val="1000"/>
              <a:buNone/>
              <a:defRPr sz="4500" b="0" i="0" u="none" strike="noStrike" cap="none">
                <a:solidFill>
                  <a:schemeClr val="dk1"/>
                </a:solidFill>
                <a:latin typeface="Arial"/>
                <a:ea typeface="Arial"/>
                <a:cs typeface="Arial"/>
                <a:sym typeface="Arial"/>
              </a:defRPr>
            </a:lvl5pPr>
            <a:lvl6pPr marR="0" lvl="5" algn="l" rtl="0">
              <a:spcBef>
                <a:spcPts val="0"/>
              </a:spcBef>
              <a:spcAft>
                <a:spcPts val="0"/>
              </a:spcAft>
              <a:buSzPts val="1000"/>
              <a:buNone/>
              <a:defRPr sz="4500" b="0" i="0" u="none" strike="noStrike" cap="none">
                <a:solidFill>
                  <a:schemeClr val="dk1"/>
                </a:solidFill>
                <a:latin typeface="Arial"/>
                <a:ea typeface="Arial"/>
                <a:cs typeface="Arial"/>
                <a:sym typeface="Arial"/>
              </a:defRPr>
            </a:lvl6pPr>
            <a:lvl7pPr marR="0" lvl="6" algn="l" rtl="0">
              <a:spcBef>
                <a:spcPts val="0"/>
              </a:spcBef>
              <a:spcAft>
                <a:spcPts val="0"/>
              </a:spcAft>
              <a:buSzPts val="1000"/>
              <a:buNone/>
              <a:defRPr sz="4500" b="0" i="0" u="none" strike="noStrike" cap="none">
                <a:solidFill>
                  <a:schemeClr val="dk1"/>
                </a:solidFill>
                <a:latin typeface="Arial"/>
                <a:ea typeface="Arial"/>
                <a:cs typeface="Arial"/>
                <a:sym typeface="Arial"/>
              </a:defRPr>
            </a:lvl7pPr>
            <a:lvl8pPr marR="0" lvl="7" algn="l" rtl="0">
              <a:spcBef>
                <a:spcPts val="0"/>
              </a:spcBef>
              <a:spcAft>
                <a:spcPts val="0"/>
              </a:spcAft>
              <a:buSzPts val="1000"/>
              <a:buNone/>
              <a:defRPr sz="4500" b="0" i="0" u="none" strike="noStrike" cap="none">
                <a:solidFill>
                  <a:schemeClr val="dk1"/>
                </a:solidFill>
                <a:latin typeface="Arial"/>
                <a:ea typeface="Arial"/>
                <a:cs typeface="Arial"/>
                <a:sym typeface="Arial"/>
              </a:defRPr>
            </a:lvl8pPr>
            <a:lvl9pPr marR="0" lvl="8" algn="l" rtl="0">
              <a:spcBef>
                <a:spcPts val="0"/>
              </a:spcBef>
              <a:spcAft>
                <a:spcPts val="0"/>
              </a:spcAft>
              <a:buSzPts val="1000"/>
              <a:buNone/>
              <a:defRPr sz="4500" b="0" i="0" u="none" strike="noStrike" cap="none">
                <a:solidFill>
                  <a:schemeClr val="dk1"/>
                </a:solidFill>
                <a:latin typeface="Arial"/>
                <a:ea typeface="Arial"/>
                <a:cs typeface="Arial"/>
                <a:sym typeface="Arial"/>
              </a:defRPr>
            </a:lvl9pPr>
          </a:lstStyle>
          <a:p>
            <a:endParaRPr/>
          </a:p>
        </p:txBody>
      </p:sp>
      <p:sp>
        <p:nvSpPr>
          <p:cNvPr id="95" name="Google Shape;95;p15"/>
          <p:cNvSpPr>
            <a:spLocks noGrp="1"/>
          </p:cNvSpPr>
          <p:nvPr>
            <p:ph type="pic" idx="2"/>
          </p:nvPr>
        </p:nvSpPr>
        <p:spPr>
          <a:xfrm>
            <a:off x="1792635" y="612800"/>
            <a:ext cx="5486400" cy="4114200"/>
          </a:xfrm>
          <a:prstGeom prst="rect">
            <a:avLst/>
          </a:prstGeom>
          <a:noFill/>
          <a:ln>
            <a:noFill/>
          </a:ln>
        </p:spPr>
        <p:txBody>
          <a:bodyPr spcFirstLastPara="1" wrap="square" lIns="35725" tIns="35725" rIns="35725" bIns="35725" anchor="t" anchorCtr="0">
            <a:noAutofit/>
          </a:bodyPr>
          <a:lstStyle>
            <a:lvl1pPr marR="0" lvl="0" algn="just" rtl="0">
              <a:lnSpc>
                <a:spcPct val="90000"/>
              </a:lnSpc>
              <a:spcBef>
                <a:spcPts val="0"/>
              </a:spcBef>
              <a:spcAft>
                <a:spcPts val="0"/>
              </a:spcAft>
              <a:buClr>
                <a:srgbClr val="4A72A9"/>
              </a:buClr>
              <a:buSzPts val="2300"/>
              <a:buFont typeface="Palatino"/>
              <a:buNone/>
              <a:defRPr sz="2300" b="0" i="0" u="none" strike="noStrike" cap="none">
                <a:solidFill>
                  <a:srgbClr val="4A72A9"/>
                </a:solidFill>
                <a:latin typeface="Palatino"/>
                <a:ea typeface="Palatino"/>
                <a:cs typeface="Palatino"/>
                <a:sym typeface="Palatino"/>
              </a:defRPr>
            </a:lvl1pPr>
            <a:lvl2pPr marR="0" lvl="1" algn="just" rtl="0">
              <a:lnSpc>
                <a:spcPct val="90000"/>
              </a:lnSpc>
              <a:spcBef>
                <a:spcPts val="0"/>
              </a:spcBef>
              <a:spcAft>
                <a:spcPts val="0"/>
              </a:spcAft>
              <a:buClr>
                <a:srgbClr val="4A72A9"/>
              </a:buClr>
              <a:buSzPts val="2000"/>
              <a:buFont typeface="Palatino"/>
              <a:buNone/>
              <a:defRPr sz="2000" b="0" i="0" u="none" strike="noStrike" cap="none">
                <a:solidFill>
                  <a:srgbClr val="4A72A9"/>
                </a:solidFill>
                <a:latin typeface="Palatino"/>
                <a:ea typeface="Palatino"/>
                <a:cs typeface="Palatino"/>
                <a:sym typeface="Palatino"/>
              </a:defRPr>
            </a:lvl2pPr>
            <a:lvl3pPr marR="0" lvl="2" algn="just" rtl="0">
              <a:lnSpc>
                <a:spcPct val="90000"/>
              </a:lnSpc>
              <a:spcBef>
                <a:spcPts val="0"/>
              </a:spcBef>
              <a:spcAft>
                <a:spcPts val="0"/>
              </a:spcAft>
              <a:buClr>
                <a:srgbClr val="4A72A9"/>
              </a:buClr>
              <a:buSzPts val="1700"/>
              <a:buFont typeface="Palatino"/>
              <a:buNone/>
              <a:defRPr sz="1700" b="0" i="0" u="none" strike="noStrike" cap="none">
                <a:solidFill>
                  <a:srgbClr val="4A72A9"/>
                </a:solidFill>
                <a:latin typeface="Palatino"/>
                <a:ea typeface="Palatino"/>
                <a:cs typeface="Palatino"/>
                <a:sym typeface="Palatino"/>
              </a:defRPr>
            </a:lvl3pPr>
            <a:lvl4pPr marR="0" lvl="3" algn="just" rtl="0">
              <a:lnSpc>
                <a:spcPct val="90000"/>
              </a:lnSpc>
              <a:spcBef>
                <a:spcPts val="0"/>
              </a:spcBef>
              <a:spcAft>
                <a:spcPts val="0"/>
              </a:spcAft>
              <a:buClr>
                <a:srgbClr val="4A72A9"/>
              </a:buClr>
              <a:buSzPts val="1400"/>
              <a:buFont typeface="Palatino"/>
              <a:buNone/>
              <a:defRPr sz="1400" b="0" i="0" u="none" strike="noStrike" cap="none">
                <a:solidFill>
                  <a:srgbClr val="4A72A9"/>
                </a:solidFill>
                <a:latin typeface="Palatino"/>
                <a:ea typeface="Palatino"/>
                <a:cs typeface="Palatino"/>
                <a:sym typeface="Palatino"/>
              </a:defRPr>
            </a:lvl4pPr>
            <a:lvl5pPr marR="0" lvl="4" algn="just" rtl="0">
              <a:lnSpc>
                <a:spcPct val="90000"/>
              </a:lnSpc>
              <a:spcBef>
                <a:spcPts val="0"/>
              </a:spcBef>
              <a:spcAft>
                <a:spcPts val="0"/>
              </a:spcAft>
              <a:buClr>
                <a:srgbClr val="4A72A9"/>
              </a:buClr>
              <a:buSzPts val="1400"/>
              <a:buFont typeface="Palatino"/>
              <a:buNone/>
              <a:defRPr sz="1400" b="0" i="0" u="none" strike="noStrike" cap="none">
                <a:solidFill>
                  <a:srgbClr val="4A72A9"/>
                </a:solidFill>
                <a:latin typeface="Palatino"/>
                <a:ea typeface="Palatino"/>
                <a:cs typeface="Palatino"/>
                <a:sym typeface="Palatino"/>
              </a:defRPr>
            </a:lvl5pPr>
            <a:lvl6pPr marR="0" lvl="5" algn="just" rtl="0">
              <a:lnSpc>
                <a:spcPct val="90000"/>
              </a:lnSpc>
              <a:spcBef>
                <a:spcPts val="0"/>
              </a:spcBef>
              <a:spcAft>
                <a:spcPts val="0"/>
              </a:spcAft>
              <a:buClr>
                <a:srgbClr val="4A72A9"/>
              </a:buClr>
              <a:buSzPts val="1400"/>
              <a:buFont typeface="Palatino"/>
              <a:buNone/>
              <a:defRPr sz="1400" b="0" i="0" u="none" strike="noStrike" cap="none">
                <a:solidFill>
                  <a:srgbClr val="4A72A9"/>
                </a:solidFill>
                <a:latin typeface="Palatino"/>
                <a:ea typeface="Palatino"/>
                <a:cs typeface="Palatino"/>
                <a:sym typeface="Palatino"/>
              </a:defRPr>
            </a:lvl6pPr>
            <a:lvl7pPr marR="0" lvl="6" algn="just" rtl="0">
              <a:lnSpc>
                <a:spcPct val="90000"/>
              </a:lnSpc>
              <a:spcBef>
                <a:spcPts val="0"/>
              </a:spcBef>
              <a:spcAft>
                <a:spcPts val="0"/>
              </a:spcAft>
              <a:buClr>
                <a:srgbClr val="4A72A9"/>
              </a:buClr>
              <a:buSzPts val="1400"/>
              <a:buFont typeface="Palatino"/>
              <a:buNone/>
              <a:defRPr sz="1400" b="0" i="0" u="none" strike="noStrike" cap="none">
                <a:solidFill>
                  <a:srgbClr val="4A72A9"/>
                </a:solidFill>
                <a:latin typeface="Palatino"/>
                <a:ea typeface="Palatino"/>
                <a:cs typeface="Palatino"/>
                <a:sym typeface="Palatino"/>
              </a:defRPr>
            </a:lvl7pPr>
            <a:lvl8pPr marR="0" lvl="7" algn="just" rtl="0">
              <a:lnSpc>
                <a:spcPct val="90000"/>
              </a:lnSpc>
              <a:spcBef>
                <a:spcPts val="0"/>
              </a:spcBef>
              <a:spcAft>
                <a:spcPts val="0"/>
              </a:spcAft>
              <a:buClr>
                <a:srgbClr val="4A72A9"/>
              </a:buClr>
              <a:buSzPts val="1400"/>
              <a:buFont typeface="Palatino"/>
              <a:buNone/>
              <a:defRPr sz="1400" b="0" i="0" u="none" strike="noStrike" cap="none">
                <a:solidFill>
                  <a:srgbClr val="4A72A9"/>
                </a:solidFill>
                <a:latin typeface="Palatino"/>
                <a:ea typeface="Palatino"/>
                <a:cs typeface="Palatino"/>
                <a:sym typeface="Palatino"/>
              </a:defRPr>
            </a:lvl8pPr>
            <a:lvl9pPr marR="0" lvl="8" algn="just" rtl="0">
              <a:lnSpc>
                <a:spcPct val="90000"/>
              </a:lnSpc>
              <a:spcBef>
                <a:spcPts val="0"/>
              </a:spcBef>
              <a:spcAft>
                <a:spcPts val="0"/>
              </a:spcAft>
              <a:buClr>
                <a:srgbClr val="4A72A9"/>
              </a:buClr>
              <a:buSzPts val="1400"/>
              <a:buFont typeface="Palatino"/>
              <a:buNone/>
              <a:defRPr sz="1400" b="0" i="0" u="none" strike="noStrike" cap="none">
                <a:solidFill>
                  <a:srgbClr val="4A72A9"/>
                </a:solidFill>
                <a:latin typeface="Palatino"/>
                <a:ea typeface="Palatino"/>
                <a:cs typeface="Palatino"/>
                <a:sym typeface="Palatino"/>
              </a:defRPr>
            </a:lvl9pPr>
          </a:lstStyle>
          <a:p>
            <a:endParaRPr/>
          </a:p>
        </p:txBody>
      </p:sp>
      <p:sp>
        <p:nvSpPr>
          <p:cNvPr id="96" name="Google Shape;96;p15"/>
          <p:cNvSpPr txBox="1">
            <a:spLocks noGrp="1"/>
          </p:cNvSpPr>
          <p:nvPr>
            <p:ph type="body" idx="1"/>
          </p:nvPr>
        </p:nvSpPr>
        <p:spPr>
          <a:xfrm>
            <a:off x="1792635" y="5367859"/>
            <a:ext cx="5486400" cy="804600"/>
          </a:xfrm>
          <a:prstGeom prst="rect">
            <a:avLst/>
          </a:prstGeom>
          <a:noFill/>
          <a:ln>
            <a:noFill/>
          </a:ln>
        </p:spPr>
        <p:txBody>
          <a:bodyPr spcFirstLastPara="1" wrap="square" lIns="35725" tIns="35725" rIns="35725" bIns="35725" anchor="t" anchorCtr="0">
            <a:noAutofit/>
          </a:bodyPr>
          <a:lstStyle>
            <a:lvl1pPr marL="457200" marR="0" lvl="0" indent="-228600" algn="just" rtl="0">
              <a:lnSpc>
                <a:spcPct val="90000"/>
              </a:lnSpc>
              <a:spcBef>
                <a:spcPts val="0"/>
              </a:spcBef>
              <a:spcAft>
                <a:spcPts val="0"/>
              </a:spcAft>
              <a:buClr>
                <a:srgbClr val="4A72A9"/>
              </a:buClr>
              <a:buSzPts val="1000"/>
              <a:buFont typeface="Palatino"/>
              <a:buNone/>
              <a:defRPr sz="1000" b="0" i="0" u="none" strike="noStrike" cap="none">
                <a:solidFill>
                  <a:srgbClr val="4A72A9"/>
                </a:solidFill>
                <a:latin typeface="Palatino"/>
                <a:ea typeface="Palatino"/>
                <a:cs typeface="Palatino"/>
                <a:sym typeface="Palatino"/>
              </a:defRPr>
            </a:lvl1pPr>
            <a:lvl2pPr marL="914400" marR="0" lvl="1" indent="-228600" algn="just" rtl="0">
              <a:lnSpc>
                <a:spcPct val="90000"/>
              </a:lnSpc>
              <a:spcBef>
                <a:spcPts val="0"/>
              </a:spcBef>
              <a:spcAft>
                <a:spcPts val="0"/>
              </a:spcAft>
              <a:buClr>
                <a:srgbClr val="4A72A9"/>
              </a:buClr>
              <a:buSzPts val="800"/>
              <a:buFont typeface="Palatino"/>
              <a:buNone/>
              <a:defRPr sz="800" b="0" i="0" u="none" strike="noStrike" cap="none">
                <a:solidFill>
                  <a:srgbClr val="4A72A9"/>
                </a:solidFill>
                <a:latin typeface="Palatino"/>
                <a:ea typeface="Palatino"/>
                <a:cs typeface="Palatino"/>
                <a:sym typeface="Palatino"/>
              </a:defRPr>
            </a:lvl2pPr>
            <a:lvl3pPr marL="1371600" marR="0" lvl="2" indent="-228600" algn="just" rtl="0">
              <a:lnSpc>
                <a:spcPct val="90000"/>
              </a:lnSpc>
              <a:spcBef>
                <a:spcPts val="0"/>
              </a:spcBef>
              <a:spcAft>
                <a:spcPts val="0"/>
              </a:spcAft>
              <a:buClr>
                <a:srgbClr val="4A72A9"/>
              </a:buClr>
              <a:buSzPts val="700"/>
              <a:buFont typeface="Palatino"/>
              <a:buNone/>
              <a:defRPr sz="700" b="0" i="0" u="none" strike="noStrike" cap="none">
                <a:solidFill>
                  <a:srgbClr val="4A72A9"/>
                </a:solidFill>
                <a:latin typeface="Palatino"/>
                <a:ea typeface="Palatino"/>
                <a:cs typeface="Palatino"/>
                <a:sym typeface="Palatino"/>
              </a:defRPr>
            </a:lvl3pPr>
            <a:lvl4pPr marL="1828800" marR="0" lvl="3" indent="-228600" algn="just" rtl="0">
              <a:lnSpc>
                <a:spcPct val="90000"/>
              </a:lnSpc>
              <a:spcBef>
                <a:spcPts val="0"/>
              </a:spcBef>
              <a:spcAft>
                <a:spcPts val="0"/>
              </a:spcAft>
              <a:buClr>
                <a:srgbClr val="4A72A9"/>
              </a:buClr>
              <a:buSzPts val="600"/>
              <a:buFont typeface="Palatino"/>
              <a:buNone/>
              <a:defRPr sz="600" b="0" i="0" u="none" strike="noStrike" cap="none">
                <a:solidFill>
                  <a:srgbClr val="4A72A9"/>
                </a:solidFill>
                <a:latin typeface="Palatino"/>
                <a:ea typeface="Palatino"/>
                <a:cs typeface="Palatino"/>
                <a:sym typeface="Palatino"/>
              </a:defRPr>
            </a:lvl4pPr>
            <a:lvl5pPr marL="2286000" marR="0" lvl="4" indent="-228600" algn="just" rtl="0">
              <a:lnSpc>
                <a:spcPct val="90000"/>
              </a:lnSpc>
              <a:spcBef>
                <a:spcPts val="0"/>
              </a:spcBef>
              <a:spcAft>
                <a:spcPts val="0"/>
              </a:spcAft>
              <a:buClr>
                <a:srgbClr val="4A72A9"/>
              </a:buClr>
              <a:buSzPts val="600"/>
              <a:buFont typeface="Palatino"/>
              <a:buNone/>
              <a:defRPr sz="600" b="0" i="0" u="none" strike="noStrike" cap="none">
                <a:solidFill>
                  <a:srgbClr val="4A72A9"/>
                </a:solidFill>
                <a:latin typeface="Palatino"/>
                <a:ea typeface="Palatino"/>
                <a:cs typeface="Palatino"/>
                <a:sym typeface="Palatino"/>
              </a:defRPr>
            </a:lvl5pPr>
            <a:lvl6pPr marL="2743200" marR="0" lvl="5" indent="-228600" algn="just" rtl="0">
              <a:lnSpc>
                <a:spcPct val="90000"/>
              </a:lnSpc>
              <a:spcBef>
                <a:spcPts val="0"/>
              </a:spcBef>
              <a:spcAft>
                <a:spcPts val="0"/>
              </a:spcAft>
              <a:buClr>
                <a:srgbClr val="4A72A9"/>
              </a:buClr>
              <a:buSzPts val="600"/>
              <a:buFont typeface="Palatino"/>
              <a:buNone/>
              <a:defRPr sz="600" b="0" i="0" u="none" strike="noStrike" cap="none">
                <a:solidFill>
                  <a:srgbClr val="4A72A9"/>
                </a:solidFill>
                <a:latin typeface="Palatino"/>
                <a:ea typeface="Palatino"/>
                <a:cs typeface="Palatino"/>
                <a:sym typeface="Palatino"/>
              </a:defRPr>
            </a:lvl6pPr>
            <a:lvl7pPr marL="3200400" marR="0" lvl="6" indent="-228600" algn="just" rtl="0">
              <a:lnSpc>
                <a:spcPct val="90000"/>
              </a:lnSpc>
              <a:spcBef>
                <a:spcPts val="0"/>
              </a:spcBef>
              <a:spcAft>
                <a:spcPts val="0"/>
              </a:spcAft>
              <a:buClr>
                <a:srgbClr val="4A72A9"/>
              </a:buClr>
              <a:buSzPts val="600"/>
              <a:buFont typeface="Palatino"/>
              <a:buNone/>
              <a:defRPr sz="600" b="0" i="0" u="none" strike="noStrike" cap="none">
                <a:solidFill>
                  <a:srgbClr val="4A72A9"/>
                </a:solidFill>
                <a:latin typeface="Palatino"/>
                <a:ea typeface="Palatino"/>
                <a:cs typeface="Palatino"/>
                <a:sym typeface="Palatino"/>
              </a:defRPr>
            </a:lvl7pPr>
            <a:lvl8pPr marL="3657600" marR="0" lvl="7" indent="-228600" algn="just" rtl="0">
              <a:lnSpc>
                <a:spcPct val="90000"/>
              </a:lnSpc>
              <a:spcBef>
                <a:spcPts val="0"/>
              </a:spcBef>
              <a:spcAft>
                <a:spcPts val="0"/>
              </a:spcAft>
              <a:buClr>
                <a:srgbClr val="4A72A9"/>
              </a:buClr>
              <a:buSzPts val="600"/>
              <a:buFont typeface="Palatino"/>
              <a:buNone/>
              <a:defRPr sz="600" b="0" i="0" u="none" strike="noStrike" cap="none">
                <a:solidFill>
                  <a:srgbClr val="4A72A9"/>
                </a:solidFill>
                <a:latin typeface="Palatino"/>
                <a:ea typeface="Palatino"/>
                <a:cs typeface="Palatino"/>
                <a:sym typeface="Palatino"/>
              </a:defRPr>
            </a:lvl8pPr>
            <a:lvl9pPr marL="4114800" marR="0" lvl="8" indent="-228600" algn="just" rtl="0">
              <a:lnSpc>
                <a:spcPct val="90000"/>
              </a:lnSpc>
              <a:spcBef>
                <a:spcPts val="0"/>
              </a:spcBef>
              <a:spcAft>
                <a:spcPts val="0"/>
              </a:spcAft>
              <a:buClr>
                <a:srgbClr val="4A72A9"/>
              </a:buClr>
              <a:buSzPts val="600"/>
              <a:buFont typeface="Palatino"/>
              <a:buNone/>
              <a:defRPr sz="600" b="0" i="0" u="none" strike="noStrike" cap="none">
                <a:solidFill>
                  <a:srgbClr val="4A72A9"/>
                </a:solidFill>
                <a:latin typeface="Palatino"/>
                <a:ea typeface="Palatino"/>
                <a:cs typeface="Palatino"/>
                <a:sym typeface="Palatino"/>
              </a:defRPr>
            </a:lvl9pPr>
          </a:lstStyle>
          <a:p>
            <a:endParaRPr/>
          </a:p>
        </p:txBody>
      </p:sp>
    </p:spTree>
  </p:cSld>
  <p:clrMapOvr>
    <a:masterClrMapping/>
  </p:clrMapOvr>
  <p:transition>
    <p:fade thruBlk="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7"/>
        <p:cNvGrpSpPr/>
        <p:nvPr/>
      </p:nvGrpSpPr>
      <p:grpSpPr>
        <a:xfrm>
          <a:off x="0" y="0"/>
          <a:ext cx="0" cy="0"/>
          <a:chOff x="0" y="0"/>
          <a:chExt cx="0" cy="0"/>
        </a:xfrm>
      </p:grpSpPr>
      <p:sp>
        <p:nvSpPr>
          <p:cNvPr id="98" name="Google Shape;98;p16"/>
          <p:cNvSpPr txBox="1">
            <a:spLocks noGrp="1"/>
          </p:cNvSpPr>
          <p:nvPr>
            <p:ph type="ctrTitle"/>
          </p:nvPr>
        </p:nvSpPr>
        <p:spPr>
          <a:xfrm>
            <a:off x="685354" y="2130847"/>
            <a:ext cx="7773300" cy="1470000"/>
          </a:xfrm>
          <a:prstGeom prst="rect">
            <a:avLst/>
          </a:prstGeom>
          <a:noFill/>
          <a:ln>
            <a:noFill/>
          </a:ln>
        </p:spPr>
        <p:txBody>
          <a:bodyPr spcFirstLastPara="1" wrap="square" lIns="35725" tIns="35725" rIns="35725" bIns="35725" anchor="b" anchorCtr="0">
            <a:noAutofit/>
          </a:bodyPr>
          <a:lstStyle>
            <a:lvl1pPr marR="0" lvl="0" algn="l" rtl="0">
              <a:spcBef>
                <a:spcPts val="0"/>
              </a:spcBef>
              <a:spcAft>
                <a:spcPts val="0"/>
              </a:spcAft>
              <a:buSzPts val="1000"/>
              <a:buNone/>
              <a:defRPr sz="4500" b="0" i="0" u="none" strike="noStrike" cap="none">
                <a:solidFill>
                  <a:schemeClr val="dk1"/>
                </a:solidFill>
                <a:latin typeface="Arial"/>
                <a:ea typeface="Arial"/>
                <a:cs typeface="Arial"/>
                <a:sym typeface="Arial"/>
              </a:defRPr>
            </a:lvl1pPr>
            <a:lvl2pPr marR="0" lvl="1" algn="l" rtl="0">
              <a:spcBef>
                <a:spcPts val="0"/>
              </a:spcBef>
              <a:spcAft>
                <a:spcPts val="0"/>
              </a:spcAft>
              <a:buSzPts val="1000"/>
              <a:buNone/>
              <a:defRPr sz="4500" b="0" i="0" u="none" strike="noStrike" cap="none">
                <a:solidFill>
                  <a:schemeClr val="dk1"/>
                </a:solidFill>
                <a:latin typeface="Arial"/>
                <a:ea typeface="Arial"/>
                <a:cs typeface="Arial"/>
                <a:sym typeface="Arial"/>
              </a:defRPr>
            </a:lvl2pPr>
            <a:lvl3pPr marR="0" lvl="2" algn="l" rtl="0">
              <a:spcBef>
                <a:spcPts val="0"/>
              </a:spcBef>
              <a:spcAft>
                <a:spcPts val="0"/>
              </a:spcAft>
              <a:buSzPts val="1000"/>
              <a:buNone/>
              <a:defRPr sz="4500" b="0" i="0" u="none" strike="noStrike" cap="none">
                <a:solidFill>
                  <a:schemeClr val="dk1"/>
                </a:solidFill>
                <a:latin typeface="Arial"/>
                <a:ea typeface="Arial"/>
                <a:cs typeface="Arial"/>
                <a:sym typeface="Arial"/>
              </a:defRPr>
            </a:lvl3pPr>
            <a:lvl4pPr marR="0" lvl="3" algn="l" rtl="0">
              <a:spcBef>
                <a:spcPts val="0"/>
              </a:spcBef>
              <a:spcAft>
                <a:spcPts val="0"/>
              </a:spcAft>
              <a:buSzPts val="1000"/>
              <a:buNone/>
              <a:defRPr sz="4500" b="0" i="0" u="none" strike="noStrike" cap="none">
                <a:solidFill>
                  <a:schemeClr val="dk1"/>
                </a:solidFill>
                <a:latin typeface="Arial"/>
                <a:ea typeface="Arial"/>
                <a:cs typeface="Arial"/>
                <a:sym typeface="Arial"/>
              </a:defRPr>
            </a:lvl4pPr>
            <a:lvl5pPr marR="0" lvl="4" algn="l" rtl="0">
              <a:spcBef>
                <a:spcPts val="0"/>
              </a:spcBef>
              <a:spcAft>
                <a:spcPts val="0"/>
              </a:spcAft>
              <a:buSzPts val="1000"/>
              <a:buNone/>
              <a:defRPr sz="4500" b="0" i="0" u="none" strike="noStrike" cap="none">
                <a:solidFill>
                  <a:schemeClr val="dk1"/>
                </a:solidFill>
                <a:latin typeface="Arial"/>
                <a:ea typeface="Arial"/>
                <a:cs typeface="Arial"/>
                <a:sym typeface="Arial"/>
              </a:defRPr>
            </a:lvl5pPr>
            <a:lvl6pPr marR="0" lvl="5" algn="l" rtl="0">
              <a:spcBef>
                <a:spcPts val="0"/>
              </a:spcBef>
              <a:spcAft>
                <a:spcPts val="0"/>
              </a:spcAft>
              <a:buSzPts val="1000"/>
              <a:buNone/>
              <a:defRPr sz="4500" b="0" i="0" u="none" strike="noStrike" cap="none">
                <a:solidFill>
                  <a:schemeClr val="dk1"/>
                </a:solidFill>
                <a:latin typeface="Arial"/>
                <a:ea typeface="Arial"/>
                <a:cs typeface="Arial"/>
                <a:sym typeface="Arial"/>
              </a:defRPr>
            </a:lvl6pPr>
            <a:lvl7pPr marR="0" lvl="6" algn="l" rtl="0">
              <a:spcBef>
                <a:spcPts val="0"/>
              </a:spcBef>
              <a:spcAft>
                <a:spcPts val="0"/>
              </a:spcAft>
              <a:buSzPts val="1000"/>
              <a:buNone/>
              <a:defRPr sz="4500" b="0" i="0" u="none" strike="noStrike" cap="none">
                <a:solidFill>
                  <a:schemeClr val="dk1"/>
                </a:solidFill>
                <a:latin typeface="Arial"/>
                <a:ea typeface="Arial"/>
                <a:cs typeface="Arial"/>
                <a:sym typeface="Arial"/>
              </a:defRPr>
            </a:lvl7pPr>
            <a:lvl8pPr marR="0" lvl="7" algn="l" rtl="0">
              <a:spcBef>
                <a:spcPts val="0"/>
              </a:spcBef>
              <a:spcAft>
                <a:spcPts val="0"/>
              </a:spcAft>
              <a:buSzPts val="1000"/>
              <a:buNone/>
              <a:defRPr sz="4500" b="0" i="0" u="none" strike="noStrike" cap="none">
                <a:solidFill>
                  <a:schemeClr val="dk1"/>
                </a:solidFill>
                <a:latin typeface="Arial"/>
                <a:ea typeface="Arial"/>
                <a:cs typeface="Arial"/>
                <a:sym typeface="Arial"/>
              </a:defRPr>
            </a:lvl8pPr>
            <a:lvl9pPr marR="0" lvl="8" algn="l" rtl="0">
              <a:spcBef>
                <a:spcPts val="0"/>
              </a:spcBef>
              <a:spcAft>
                <a:spcPts val="0"/>
              </a:spcAft>
              <a:buSzPts val="1000"/>
              <a:buNone/>
              <a:defRPr sz="4500" b="0" i="0" u="none" strike="noStrike" cap="none">
                <a:solidFill>
                  <a:schemeClr val="dk1"/>
                </a:solidFill>
                <a:latin typeface="Arial"/>
                <a:ea typeface="Arial"/>
                <a:cs typeface="Arial"/>
                <a:sym typeface="Arial"/>
              </a:defRPr>
            </a:lvl9pPr>
          </a:lstStyle>
          <a:p>
            <a:endParaRPr/>
          </a:p>
        </p:txBody>
      </p:sp>
      <p:sp>
        <p:nvSpPr>
          <p:cNvPr id="99" name="Google Shape;99;p16"/>
          <p:cNvSpPr txBox="1">
            <a:spLocks noGrp="1"/>
          </p:cNvSpPr>
          <p:nvPr>
            <p:ph type="subTitle" idx="1"/>
          </p:nvPr>
        </p:nvSpPr>
        <p:spPr>
          <a:xfrm>
            <a:off x="1371824" y="3886646"/>
            <a:ext cx="6400200" cy="1752600"/>
          </a:xfrm>
          <a:prstGeom prst="rect">
            <a:avLst/>
          </a:prstGeom>
          <a:noFill/>
          <a:ln>
            <a:noFill/>
          </a:ln>
        </p:spPr>
        <p:txBody>
          <a:bodyPr spcFirstLastPara="1" wrap="square" lIns="35725" tIns="35725" rIns="35725" bIns="35725" anchor="t" anchorCtr="0">
            <a:noAutofit/>
          </a:bodyPr>
          <a:lstStyle>
            <a:lvl1pPr marR="0" lvl="0" algn="ctr" rtl="0">
              <a:lnSpc>
                <a:spcPct val="90000"/>
              </a:lnSpc>
              <a:spcBef>
                <a:spcPts val="0"/>
              </a:spcBef>
              <a:spcAft>
                <a:spcPts val="0"/>
              </a:spcAft>
              <a:buClr>
                <a:srgbClr val="4A72A9"/>
              </a:buClr>
              <a:buSzPts val="1700"/>
              <a:buFont typeface="Palatino"/>
              <a:buNone/>
              <a:defRPr sz="1700" b="0" i="0" u="none" strike="noStrike" cap="none">
                <a:solidFill>
                  <a:srgbClr val="4A72A9"/>
                </a:solidFill>
                <a:latin typeface="Palatino"/>
                <a:ea typeface="Palatino"/>
                <a:cs typeface="Palatino"/>
                <a:sym typeface="Palatino"/>
              </a:defRPr>
            </a:lvl1pPr>
            <a:lvl2pPr marR="0" lvl="1" algn="ctr" rtl="0">
              <a:lnSpc>
                <a:spcPct val="90000"/>
              </a:lnSpc>
              <a:spcBef>
                <a:spcPts val="0"/>
              </a:spcBef>
              <a:spcAft>
                <a:spcPts val="0"/>
              </a:spcAft>
              <a:buClr>
                <a:srgbClr val="4A72A9"/>
              </a:buClr>
              <a:buSzPts val="1700"/>
              <a:buFont typeface="Palatino"/>
              <a:buNone/>
              <a:defRPr sz="1700" b="0" i="0" u="none" strike="noStrike" cap="none">
                <a:solidFill>
                  <a:srgbClr val="4A72A9"/>
                </a:solidFill>
                <a:latin typeface="Palatino"/>
                <a:ea typeface="Palatino"/>
                <a:cs typeface="Palatino"/>
                <a:sym typeface="Palatino"/>
              </a:defRPr>
            </a:lvl2pPr>
            <a:lvl3pPr marR="0" lvl="2" algn="ctr" rtl="0">
              <a:lnSpc>
                <a:spcPct val="90000"/>
              </a:lnSpc>
              <a:spcBef>
                <a:spcPts val="0"/>
              </a:spcBef>
              <a:spcAft>
                <a:spcPts val="0"/>
              </a:spcAft>
              <a:buClr>
                <a:srgbClr val="4A72A9"/>
              </a:buClr>
              <a:buSzPts val="1700"/>
              <a:buFont typeface="Palatino"/>
              <a:buNone/>
              <a:defRPr sz="1700" b="0" i="0" u="none" strike="noStrike" cap="none">
                <a:solidFill>
                  <a:srgbClr val="4A72A9"/>
                </a:solidFill>
                <a:latin typeface="Palatino"/>
                <a:ea typeface="Palatino"/>
                <a:cs typeface="Palatino"/>
                <a:sym typeface="Palatino"/>
              </a:defRPr>
            </a:lvl3pPr>
            <a:lvl4pPr marR="0" lvl="3" algn="ctr" rtl="0">
              <a:lnSpc>
                <a:spcPct val="90000"/>
              </a:lnSpc>
              <a:spcBef>
                <a:spcPts val="0"/>
              </a:spcBef>
              <a:spcAft>
                <a:spcPts val="0"/>
              </a:spcAft>
              <a:buClr>
                <a:srgbClr val="4A72A9"/>
              </a:buClr>
              <a:buSzPts val="1700"/>
              <a:buFont typeface="Palatino"/>
              <a:buNone/>
              <a:defRPr sz="1700" b="0" i="0" u="none" strike="noStrike" cap="none">
                <a:solidFill>
                  <a:srgbClr val="4A72A9"/>
                </a:solidFill>
                <a:latin typeface="Palatino"/>
                <a:ea typeface="Palatino"/>
                <a:cs typeface="Palatino"/>
                <a:sym typeface="Palatino"/>
              </a:defRPr>
            </a:lvl4pPr>
            <a:lvl5pPr marR="0" lvl="4" algn="ctr" rtl="0">
              <a:lnSpc>
                <a:spcPct val="90000"/>
              </a:lnSpc>
              <a:spcBef>
                <a:spcPts val="0"/>
              </a:spcBef>
              <a:spcAft>
                <a:spcPts val="0"/>
              </a:spcAft>
              <a:buClr>
                <a:srgbClr val="4A72A9"/>
              </a:buClr>
              <a:buSzPts val="1700"/>
              <a:buFont typeface="Palatino"/>
              <a:buNone/>
              <a:defRPr sz="1700" b="0" i="0" u="none" strike="noStrike" cap="none">
                <a:solidFill>
                  <a:srgbClr val="4A72A9"/>
                </a:solidFill>
                <a:latin typeface="Palatino"/>
                <a:ea typeface="Palatino"/>
                <a:cs typeface="Palatino"/>
                <a:sym typeface="Palatino"/>
              </a:defRPr>
            </a:lvl5pPr>
            <a:lvl6pPr marR="0" lvl="5" algn="ctr" rtl="0">
              <a:lnSpc>
                <a:spcPct val="90000"/>
              </a:lnSpc>
              <a:spcBef>
                <a:spcPts val="0"/>
              </a:spcBef>
              <a:spcAft>
                <a:spcPts val="0"/>
              </a:spcAft>
              <a:buClr>
                <a:srgbClr val="4A72A9"/>
              </a:buClr>
              <a:buSzPts val="1700"/>
              <a:buFont typeface="Palatino"/>
              <a:buNone/>
              <a:defRPr sz="1700" b="0" i="0" u="none" strike="noStrike" cap="none">
                <a:solidFill>
                  <a:srgbClr val="4A72A9"/>
                </a:solidFill>
                <a:latin typeface="Palatino"/>
                <a:ea typeface="Palatino"/>
                <a:cs typeface="Palatino"/>
                <a:sym typeface="Palatino"/>
              </a:defRPr>
            </a:lvl6pPr>
            <a:lvl7pPr marR="0" lvl="6" algn="ctr" rtl="0">
              <a:lnSpc>
                <a:spcPct val="90000"/>
              </a:lnSpc>
              <a:spcBef>
                <a:spcPts val="0"/>
              </a:spcBef>
              <a:spcAft>
                <a:spcPts val="0"/>
              </a:spcAft>
              <a:buClr>
                <a:srgbClr val="4A72A9"/>
              </a:buClr>
              <a:buSzPts val="1700"/>
              <a:buFont typeface="Palatino"/>
              <a:buNone/>
              <a:defRPr sz="1700" b="0" i="0" u="none" strike="noStrike" cap="none">
                <a:solidFill>
                  <a:srgbClr val="4A72A9"/>
                </a:solidFill>
                <a:latin typeface="Palatino"/>
                <a:ea typeface="Palatino"/>
                <a:cs typeface="Palatino"/>
                <a:sym typeface="Palatino"/>
              </a:defRPr>
            </a:lvl7pPr>
            <a:lvl8pPr marR="0" lvl="7" algn="ctr" rtl="0">
              <a:lnSpc>
                <a:spcPct val="90000"/>
              </a:lnSpc>
              <a:spcBef>
                <a:spcPts val="0"/>
              </a:spcBef>
              <a:spcAft>
                <a:spcPts val="0"/>
              </a:spcAft>
              <a:buClr>
                <a:srgbClr val="4A72A9"/>
              </a:buClr>
              <a:buSzPts val="1700"/>
              <a:buFont typeface="Palatino"/>
              <a:buNone/>
              <a:defRPr sz="1700" b="0" i="0" u="none" strike="noStrike" cap="none">
                <a:solidFill>
                  <a:srgbClr val="4A72A9"/>
                </a:solidFill>
                <a:latin typeface="Palatino"/>
                <a:ea typeface="Palatino"/>
                <a:cs typeface="Palatino"/>
                <a:sym typeface="Palatino"/>
              </a:defRPr>
            </a:lvl8pPr>
            <a:lvl9pPr marR="0" lvl="8" algn="ctr" rtl="0">
              <a:lnSpc>
                <a:spcPct val="90000"/>
              </a:lnSpc>
              <a:spcBef>
                <a:spcPts val="0"/>
              </a:spcBef>
              <a:spcAft>
                <a:spcPts val="0"/>
              </a:spcAft>
              <a:buClr>
                <a:srgbClr val="4A72A9"/>
              </a:buClr>
              <a:buSzPts val="1700"/>
              <a:buFont typeface="Palatino"/>
              <a:buNone/>
              <a:defRPr sz="1700" b="0" i="0" u="none" strike="noStrike" cap="none">
                <a:solidFill>
                  <a:srgbClr val="4A72A9"/>
                </a:solidFill>
                <a:latin typeface="Palatino"/>
                <a:ea typeface="Palatino"/>
                <a:cs typeface="Palatino"/>
                <a:sym typeface="Palatino"/>
              </a:defRPr>
            </a:lvl9pPr>
          </a:lstStyle>
          <a:p>
            <a:endParaRPr/>
          </a:p>
        </p:txBody>
      </p:sp>
    </p:spTree>
  </p:cSld>
  <p:clrMapOvr>
    <a:masterClrMapping/>
  </p:clrMapOvr>
  <p:transition>
    <p:fade thruBlk="1"/>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0"/>
        <p:cNvGrpSpPr/>
        <p:nvPr/>
      </p:nvGrpSpPr>
      <p:grpSpPr>
        <a:xfrm>
          <a:off x="0" y="0"/>
          <a:ext cx="0" cy="0"/>
          <a:chOff x="0" y="0"/>
          <a:chExt cx="0" cy="0"/>
        </a:xfrm>
      </p:grpSpPr>
    </p:spTree>
  </p:cSld>
  <p:clrMapOvr>
    <a:masterClrMapping/>
  </p:clrMapOvr>
  <p:transition>
    <p:fade thruBlk="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1"/>
        <p:cNvGrpSpPr/>
        <p:nvPr/>
      </p:nvGrpSpPr>
      <p:grpSpPr>
        <a:xfrm>
          <a:off x="0" y="0"/>
          <a:ext cx="0" cy="0"/>
          <a:chOff x="0" y="0"/>
          <a:chExt cx="0" cy="0"/>
        </a:xfrm>
      </p:grpSpPr>
      <p:sp>
        <p:nvSpPr>
          <p:cNvPr id="102" name="Google Shape;102;p18"/>
          <p:cNvSpPr txBox="1">
            <a:spLocks noGrp="1"/>
          </p:cNvSpPr>
          <p:nvPr>
            <p:ph type="title"/>
          </p:nvPr>
        </p:nvSpPr>
        <p:spPr>
          <a:xfrm>
            <a:off x="722189" y="4406801"/>
            <a:ext cx="7772100" cy="1361700"/>
          </a:xfrm>
          <a:prstGeom prst="rect">
            <a:avLst/>
          </a:prstGeom>
          <a:noFill/>
          <a:ln>
            <a:noFill/>
          </a:ln>
        </p:spPr>
        <p:txBody>
          <a:bodyPr spcFirstLastPara="1" wrap="square" lIns="35725" tIns="35725" rIns="35725" bIns="35725" anchor="t" anchorCtr="0">
            <a:noAutofit/>
          </a:bodyPr>
          <a:lstStyle>
            <a:lvl1pPr marR="0" lvl="0" algn="l" rtl="0">
              <a:spcBef>
                <a:spcPts val="0"/>
              </a:spcBef>
              <a:spcAft>
                <a:spcPts val="0"/>
              </a:spcAft>
              <a:buSzPts val="1000"/>
              <a:buNone/>
              <a:defRPr sz="2800" b="1" i="0" u="none" strike="noStrike" cap="none">
                <a:solidFill>
                  <a:schemeClr val="dk1"/>
                </a:solidFill>
                <a:latin typeface="Arial"/>
                <a:ea typeface="Arial"/>
                <a:cs typeface="Arial"/>
                <a:sym typeface="Arial"/>
              </a:defRPr>
            </a:lvl1pPr>
            <a:lvl2pPr marR="0" lvl="1" algn="l" rtl="0">
              <a:spcBef>
                <a:spcPts val="0"/>
              </a:spcBef>
              <a:spcAft>
                <a:spcPts val="0"/>
              </a:spcAft>
              <a:buSzPts val="1000"/>
              <a:buNone/>
              <a:defRPr sz="4500" b="0" i="0" u="none" strike="noStrike" cap="none">
                <a:solidFill>
                  <a:schemeClr val="dk1"/>
                </a:solidFill>
                <a:latin typeface="Arial"/>
                <a:ea typeface="Arial"/>
                <a:cs typeface="Arial"/>
                <a:sym typeface="Arial"/>
              </a:defRPr>
            </a:lvl2pPr>
            <a:lvl3pPr marR="0" lvl="2" algn="l" rtl="0">
              <a:spcBef>
                <a:spcPts val="0"/>
              </a:spcBef>
              <a:spcAft>
                <a:spcPts val="0"/>
              </a:spcAft>
              <a:buSzPts val="1000"/>
              <a:buNone/>
              <a:defRPr sz="4500" b="0" i="0" u="none" strike="noStrike" cap="none">
                <a:solidFill>
                  <a:schemeClr val="dk1"/>
                </a:solidFill>
                <a:latin typeface="Arial"/>
                <a:ea typeface="Arial"/>
                <a:cs typeface="Arial"/>
                <a:sym typeface="Arial"/>
              </a:defRPr>
            </a:lvl3pPr>
            <a:lvl4pPr marR="0" lvl="3" algn="l" rtl="0">
              <a:spcBef>
                <a:spcPts val="0"/>
              </a:spcBef>
              <a:spcAft>
                <a:spcPts val="0"/>
              </a:spcAft>
              <a:buSzPts val="1000"/>
              <a:buNone/>
              <a:defRPr sz="4500" b="0" i="0" u="none" strike="noStrike" cap="none">
                <a:solidFill>
                  <a:schemeClr val="dk1"/>
                </a:solidFill>
                <a:latin typeface="Arial"/>
                <a:ea typeface="Arial"/>
                <a:cs typeface="Arial"/>
                <a:sym typeface="Arial"/>
              </a:defRPr>
            </a:lvl4pPr>
            <a:lvl5pPr marR="0" lvl="4" algn="l" rtl="0">
              <a:spcBef>
                <a:spcPts val="0"/>
              </a:spcBef>
              <a:spcAft>
                <a:spcPts val="0"/>
              </a:spcAft>
              <a:buSzPts val="1000"/>
              <a:buNone/>
              <a:defRPr sz="4500" b="0" i="0" u="none" strike="noStrike" cap="none">
                <a:solidFill>
                  <a:schemeClr val="dk1"/>
                </a:solidFill>
                <a:latin typeface="Arial"/>
                <a:ea typeface="Arial"/>
                <a:cs typeface="Arial"/>
                <a:sym typeface="Arial"/>
              </a:defRPr>
            </a:lvl5pPr>
            <a:lvl6pPr marR="0" lvl="5" algn="l" rtl="0">
              <a:spcBef>
                <a:spcPts val="0"/>
              </a:spcBef>
              <a:spcAft>
                <a:spcPts val="0"/>
              </a:spcAft>
              <a:buSzPts val="1000"/>
              <a:buNone/>
              <a:defRPr sz="4500" b="0" i="0" u="none" strike="noStrike" cap="none">
                <a:solidFill>
                  <a:schemeClr val="dk1"/>
                </a:solidFill>
                <a:latin typeface="Arial"/>
                <a:ea typeface="Arial"/>
                <a:cs typeface="Arial"/>
                <a:sym typeface="Arial"/>
              </a:defRPr>
            </a:lvl6pPr>
            <a:lvl7pPr marR="0" lvl="6" algn="l" rtl="0">
              <a:spcBef>
                <a:spcPts val="0"/>
              </a:spcBef>
              <a:spcAft>
                <a:spcPts val="0"/>
              </a:spcAft>
              <a:buSzPts val="1000"/>
              <a:buNone/>
              <a:defRPr sz="4500" b="0" i="0" u="none" strike="noStrike" cap="none">
                <a:solidFill>
                  <a:schemeClr val="dk1"/>
                </a:solidFill>
                <a:latin typeface="Arial"/>
                <a:ea typeface="Arial"/>
                <a:cs typeface="Arial"/>
                <a:sym typeface="Arial"/>
              </a:defRPr>
            </a:lvl7pPr>
            <a:lvl8pPr marR="0" lvl="7" algn="l" rtl="0">
              <a:spcBef>
                <a:spcPts val="0"/>
              </a:spcBef>
              <a:spcAft>
                <a:spcPts val="0"/>
              </a:spcAft>
              <a:buSzPts val="1000"/>
              <a:buNone/>
              <a:defRPr sz="4500" b="0" i="0" u="none" strike="noStrike" cap="none">
                <a:solidFill>
                  <a:schemeClr val="dk1"/>
                </a:solidFill>
                <a:latin typeface="Arial"/>
                <a:ea typeface="Arial"/>
                <a:cs typeface="Arial"/>
                <a:sym typeface="Arial"/>
              </a:defRPr>
            </a:lvl8pPr>
            <a:lvl9pPr marR="0" lvl="8" algn="l" rtl="0">
              <a:spcBef>
                <a:spcPts val="0"/>
              </a:spcBef>
              <a:spcAft>
                <a:spcPts val="0"/>
              </a:spcAft>
              <a:buSzPts val="1000"/>
              <a:buNone/>
              <a:defRPr sz="4500" b="0" i="0" u="none" strike="noStrike" cap="none">
                <a:solidFill>
                  <a:schemeClr val="dk1"/>
                </a:solidFill>
                <a:latin typeface="Arial"/>
                <a:ea typeface="Arial"/>
                <a:cs typeface="Arial"/>
                <a:sym typeface="Arial"/>
              </a:defRPr>
            </a:lvl9pPr>
          </a:lstStyle>
          <a:p>
            <a:endParaRPr/>
          </a:p>
        </p:txBody>
      </p:sp>
      <p:sp>
        <p:nvSpPr>
          <p:cNvPr id="103" name="Google Shape;103;p18"/>
          <p:cNvSpPr txBox="1">
            <a:spLocks noGrp="1"/>
          </p:cNvSpPr>
          <p:nvPr>
            <p:ph type="body" idx="1"/>
          </p:nvPr>
        </p:nvSpPr>
        <p:spPr>
          <a:xfrm>
            <a:off x="722189" y="2906613"/>
            <a:ext cx="7772100" cy="1500300"/>
          </a:xfrm>
          <a:prstGeom prst="rect">
            <a:avLst/>
          </a:prstGeom>
          <a:noFill/>
          <a:ln>
            <a:noFill/>
          </a:ln>
        </p:spPr>
        <p:txBody>
          <a:bodyPr spcFirstLastPara="1" wrap="square" lIns="35725" tIns="35725" rIns="35725" bIns="35725" anchor="b" anchorCtr="0">
            <a:noAutofit/>
          </a:bodyPr>
          <a:lstStyle>
            <a:lvl1pPr marL="457200" marR="0" lvl="0" indent="-228600" algn="just" rtl="0">
              <a:lnSpc>
                <a:spcPct val="90000"/>
              </a:lnSpc>
              <a:spcBef>
                <a:spcPts val="0"/>
              </a:spcBef>
              <a:spcAft>
                <a:spcPts val="0"/>
              </a:spcAft>
              <a:buClr>
                <a:srgbClr val="4A72A9"/>
              </a:buClr>
              <a:buSzPts val="1400"/>
              <a:buFont typeface="Palatino"/>
              <a:buNone/>
              <a:defRPr sz="1400" b="0" i="0" u="none" strike="noStrike" cap="none">
                <a:solidFill>
                  <a:srgbClr val="4A72A9"/>
                </a:solidFill>
                <a:latin typeface="Palatino"/>
                <a:ea typeface="Palatino"/>
                <a:cs typeface="Palatino"/>
                <a:sym typeface="Palatino"/>
              </a:defRPr>
            </a:lvl1pPr>
            <a:lvl2pPr marL="914400" marR="0" lvl="1" indent="-228600" algn="just" rtl="0">
              <a:lnSpc>
                <a:spcPct val="90000"/>
              </a:lnSpc>
              <a:spcBef>
                <a:spcPts val="0"/>
              </a:spcBef>
              <a:spcAft>
                <a:spcPts val="0"/>
              </a:spcAft>
              <a:buClr>
                <a:srgbClr val="4A72A9"/>
              </a:buClr>
              <a:buSzPts val="1300"/>
              <a:buFont typeface="Palatino"/>
              <a:buNone/>
              <a:defRPr sz="1300" b="0" i="0" u="none" strike="noStrike" cap="none">
                <a:solidFill>
                  <a:srgbClr val="4A72A9"/>
                </a:solidFill>
                <a:latin typeface="Palatino"/>
                <a:ea typeface="Palatino"/>
                <a:cs typeface="Palatino"/>
                <a:sym typeface="Palatino"/>
              </a:defRPr>
            </a:lvl2pPr>
            <a:lvl3pPr marL="1371600" marR="0" lvl="2" indent="-228600" algn="just" rtl="0">
              <a:lnSpc>
                <a:spcPct val="90000"/>
              </a:lnSpc>
              <a:spcBef>
                <a:spcPts val="0"/>
              </a:spcBef>
              <a:spcAft>
                <a:spcPts val="0"/>
              </a:spcAft>
              <a:buClr>
                <a:srgbClr val="4A72A9"/>
              </a:buClr>
              <a:buSzPts val="1100"/>
              <a:buFont typeface="Palatino"/>
              <a:buNone/>
              <a:defRPr sz="1100" b="0" i="0" u="none" strike="noStrike" cap="none">
                <a:solidFill>
                  <a:srgbClr val="4A72A9"/>
                </a:solidFill>
                <a:latin typeface="Palatino"/>
                <a:ea typeface="Palatino"/>
                <a:cs typeface="Palatino"/>
                <a:sym typeface="Palatino"/>
              </a:defRPr>
            </a:lvl3pPr>
            <a:lvl4pPr marL="1828800" marR="0" lvl="3" indent="-228600" algn="just" rtl="0">
              <a:lnSpc>
                <a:spcPct val="90000"/>
              </a:lnSpc>
              <a:spcBef>
                <a:spcPts val="0"/>
              </a:spcBef>
              <a:spcAft>
                <a:spcPts val="0"/>
              </a:spcAft>
              <a:buClr>
                <a:srgbClr val="4A72A9"/>
              </a:buClr>
              <a:buSzPts val="1000"/>
              <a:buFont typeface="Palatino"/>
              <a:buNone/>
              <a:defRPr sz="1000" b="0" i="0" u="none" strike="noStrike" cap="none">
                <a:solidFill>
                  <a:srgbClr val="4A72A9"/>
                </a:solidFill>
                <a:latin typeface="Palatino"/>
                <a:ea typeface="Palatino"/>
                <a:cs typeface="Palatino"/>
                <a:sym typeface="Palatino"/>
              </a:defRPr>
            </a:lvl4pPr>
            <a:lvl5pPr marL="2286000" marR="0" lvl="4" indent="-228600" algn="just" rtl="0">
              <a:lnSpc>
                <a:spcPct val="90000"/>
              </a:lnSpc>
              <a:spcBef>
                <a:spcPts val="0"/>
              </a:spcBef>
              <a:spcAft>
                <a:spcPts val="0"/>
              </a:spcAft>
              <a:buClr>
                <a:srgbClr val="4A72A9"/>
              </a:buClr>
              <a:buSzPts val="1000"/>
              <a:buFont typeface="Palatino"/>
              <a:buNone/>
              <a:defRPr sz="1000" b="0" i="0" u="none" strike="noStrike" cap="none">
                <a:solidFill>
                  <a:srgbClr val="4A72A9"/>
                </a:solidFill>
                <a:latin typeface="Palatino"/>
                <a:ea typeface="Palatino"/>
                <a:cs typeface="Palatino"/>
                <a:sym typeface="Palatino"/>
              </a:defRPr>
            </a:lvl5pPr>
            <a:lvl6pPr marL="2743200" marR="0" lvl="5" indent="-228600" algn="just" rtl="0">
              <a:lnSpc>
                <a:spcPct val="90000"/>
              </a:lnSpc>
              <a:spcBef>
                <a:spcPts val="0"/>
              </a:spcBef>
              <a:spcAft>
                <a:spcPts val="0"/>
              </a:spcAft>
              <a:buClr>
                <a:srgbClr val="4A72A9"/>
              </a:buClr>
              <a:buSzPts val="1000"/>
              <a:buFont typeface="Palatino"/>
              <a:buNone/>
              <a:defRPr sz="1000" b="0" i="0" u="none" strike="noStrike" cap="none">
                <a:solidFill>
                  <a:srgbClr val="4A72A9"/>
                </a:solidFill>
                <a:latin typeface="Palatino"/>
                <a:ea typeface="Palatino"/>
                <a:cs typeface="Palatino"/>
                <a:sym typeface="Palatino"/>
              </a:defRPr>
            </a:lvl6pPr>
            <a:lvl7pPr marL="3200400" marR="0" lvl="6" indent="-228600" algn="just" rtl="0">
              <a:lnSpc>
                <a:spcPct val="90000"/>
              </a:lnSpc>
              <a:spcBef>
                <a:spcPts val="0"/>
              </a:spcBef>
              <a:spcAft>
                <a:spcPts val="0"/>
              </a:spcAft>
              <a:buClr>
                <a:srgbClr val="4A72A9"/>
              </a:buClr>
              <a:buSzPts val="1000"/>
              <a:buFont typeface="Palatino"/>
              <a:buNone/>
              <a:defRPr sz="1000" b="0" i="0" u="none" strike="noStrike" cap="none">
                <a:solidFill>
                  <a:srgbClr val="4A72A9"/>
                </a:solidFill>
                <a:latin typeface="Palatino"/>
                <a:ea typeface="Palatino"/>
                <a:cs typeface="Palatino"/>
                <a:sym typeface="Palatino"/>
              </a:defRPr>
            </a:lvl7pPr>
            <a:lvl8pPr marL="3657600" marR="0" lvl="7" indent="-228600" algn="just" rtl="0">
              <a:lnSpc>
                <a:spcPct val="90000"/>
              </a:lnSpc>
              <a:spcBef>
                <a:spcPts val="0"/>
              </a:spcBef>
              <a:spcAft>
                <a:spcPts val="0"/>
              </a:spcAft>
              <a:buClr>
                <a:srgbClr val="4A72A9"/>
              </a:buClr>
              <a:buSzPts val="1000"/>
              <a:buFont typeface="Palatino"/>
              <a:buNone/>
              <a:defRPr sz="1000" b="0" i="0" u="none" strike="noStrike" cap="none">
                <a:solidFill>
                  <a:srgbClr val="4A72A9"/>
                </a:solidFill>
                <a:latin typeface="Palatino"/>
                <a:ea typeface="Palatino"/>
                <a:cs typeface="Palatino"/>
                <a:sym typeface="Palatino"/>
              </a:defRPr>
            </a:lvl8pPr>
            <a:lvl9pPr marL="4114800" marR="0" lvl="8" indent="-228600" algn="just" rtl="0">
              <a:lnSpc>
                <a:spcPct val="90000"/>
              </a:lnSpc>
              <a:spcBef>
                <a:spcPts val="0"/>
              </a:spcBef>
              <a:spcAft>
                <a:spcPts val="0"/>
              </a:spcAft>
              <a:buClr>
                <a:srgbClr val="4A72A9"/>
              </a:buClr>
              <a:buSzPts val="1000"/>
              <a:buFont typeface="Palatino"/>
              <a:buNone/>
              <a:defRPr sz="1000" b="0" i="0" u="none" strike="noStrike" cap="none">
                <a:solidFill>
                  <a:srgbClr val="4A72A9"/>
                </a:solidFill>
                <a:latin typeface="Palatino"/>
                <a:ea typeface="Palatino"/>
                <a:cs typeface="Palatino"/>
                <a:sym typeface="Palatino"/>
              </a:defRPr>
            </a:lvl9pPr>
          </a:lstStyle>
          <a:p>
            <a:endParaRPr/>
          </a:p>
        </p:txBody>
      </p:sp>
    </p:spTree>
  </p:cSld>
  <p:clrMapOvr>
    <a:masterClrMapping/>
  </p:clrMapOvr>
  <p:transition>
    <p:fade thruBlk="1"/>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4"/>
        <p:cNvGrpSpPr/>
        <p:nvPr/>
      </p:nvGrpSpPr>
      <p:grpSpPr>
        <a:xfrm>
          <a:off x="0" y="0"/>
          <a:ext cx="0" cy="0"/>
          <a:chOff x="0" y="0"/>
          <a:chExt cx="0" cy="0"/>
        </a:xfrm>
      </p:grpSpPr>
      <p:sp>
        <p:nvSpPr>
          <p:cNvPr id="105" name="Google Shape;105;p19"/>
          <p:cNvSpPr txBox="1">
            <a:spLocks noGrp="1"/>
          </p:cNvSpPr>
          <p:nvPr>
            <p:ph type="title"/>
          </p:nvPr>
        </p:nvSpPr>
        <p:spPr>
          <a:xfrm>
            <a:off x="250031" y="4857750"/>
            <a:ext cx="8643900" cy="777000"/>
          </a:xfrm>
          <a:prstGeom prst="rect">
            <a:avLst/>
          </a:prstGeom>
          <a:noFill/>
          <a:ln>
            <a:noFill/>
          </a:ln>
        </p:spPr>
        <p:txBody>
          <a:bodyPr spcFirstLastPara="1" wrap="square" lIns="35725" tIns="35725" rIns="35725" bIns="35725" anchor="b" anchorCtr="0">
            <a:noAutofit/>
          </a:bodyPr>
          <a:lstStyle>
            <a:lvl1pPr marR="0" lvl="0" algn="l" rtl="0">
              <a:spcBef>
                <a:spcPts val="0"/>
              </a:spcBef>
              <a:spcAft>
                <a:spcPts val="0"/>
              </a:spcAft>
              <a:buSzPts val="1000"/>
              <a:buNone/>
              <a:defRPr sz="4500" b="0" i="0" u="none" strike="noStrike" cap="none">
                <a:solidFill>
                  <a:schemeClr val="dk1"/>
                </a:solidFill>
                <a:latin typeface="Arial"/>
                <a:ea typeface="Arial"/>
                <a:cs typeface="Arial"/>
                <a:sym typeface="Arial"/>
              </a:defRPr>
            </a:lvl1pPr>
            <a:lvl2pPr marR="0" lvl="1" algn="l" rtl="0">
              <a:spcBef>
                <a:spcPts val="0"/>
              </a:spcBef>
              <a:spcAft>
                <a:spcPts val="0"/>
              </a:spcAft>
              <a:buSzPts val="1000"/>
              <a:buNone/>
              <a:defRPr sz="4500" b="0" i="0" u="none" strike="noStrike" cap="none">
                <a:solidFill>
                  <a:schemeClr val="dk1"/>
                </a:solidFill>
                <a:latin typeface="Arial"/>
                <a:ea typeface="Arial"/>
                <a:cs typeface="Arial"/>
                <a:sym typeface="Arial"/>
              </a:defRPr>
            </a:lvl2pPr>
            <a:lvl3pPr marR="0" lvl="2" algn="l" rtl="0">
              <a:spcBef>
                <a:spcPts val="0"/>
              </a:spcBef>
              <a:spcAft>
                <a:spcPts val="0"/>
              </a:spcAft>
              <a:buSzPts val="1000"/>
              <a:buNone/>
              <a:defRPr sz="4500" b="0" i="0" u="none" strike="noStrike" cap="none">
                <a:solidFill>
                  <a:schemeClr val="dk1"/>
                </a:solidFill>
                <a:latin typeface="Arial"/>
                <a:ea typeface="Arial"/>
                <a:cs typeface="Arial"/>
                <a:sym typeface="Arial"/>
              </a:defRPr>
            </a:lvl3pPr>
            <a:lvl4pPr marR="0" lvl="3" algn="l" rtl="0">
              <a:spcBef>
                <a:spcPts val="0"/>
              </a:spcBef>
              <a:spcAft>
                <a:spcPts val="0"/>
              </a:spcAft>
              <a:buSzPts val="1000"/>
              <a:buNone/>
              <a:defRPr sz="4500" b="0" i="0" u="none" strike="noStrike" cap="none">
                <a:solidFill>
                  <a:schemeClr val="dk1"/>
                </a:solidFill>
                <a:latin typeface="Arial"/>
                <a:ea typeface="Arial"/>
                <a:cs typeface="Arial"/>
                <a:sym typeface="Arial"/>
              </a:defRPr>
            </a:lvl4pPr>
            <a:lvl5pPr marR="0" lvl="4" algn="l" rtl="0">
              <a:spcBef>
                <a:spcPts val="0"/>
              </a:spcBef>
              <a:spcAft>
                <a:spcPts val="0"/>
              </a:spcAft>
              <a:buSzPts val="1000"/>
              <a:buNone/>
              <a:defRPr sz="4500" b="0" i="0" u="none" strike="noStrike" cap="none">
                <a:solidFill>
                  <a:schemeClr val="dk1"/>
                </a:solidFill>
                <a:latin typeface="Arial"/>
                <a:ea typeface="Arial"/>
                <a:cs typeface="Arial"/>
                <a:sym typeface="Arial"/>
              </a:defRPr>
            </a:lvl5pPr>
            <a:lvl6pPr marR="0" lvl="5" algn="l" rtl="0">
              <a:spcBef>
                <a:spcPts val="0"/>
              </a:spcBef>
              <a:spcAft>
                <a:spcPts val="0"/>
              </a:spcAft>
              <a:buSzPts val="1000"/>
              <a:buNone/>
              <a:defRPr sz="4500" b="0" i="0" u="none" strike="noStrike" cap="none">
                <a:solidFill>
                  <a:schemeClr val="dk1"/>
                </a:solidFill>
                <a:latin typeface="Arial"/>
                <a:ea typeface="Arial"/>
                <a:cs typeface="Arial"/>
                <a:sym typeface="Arial"/>
              </a:defRPr>
            </a:lvl6pPr>
            <a:lvl7pPr marR="0" lvl="6" algn="l" rtl="0">
              <a:spcBef>
                <a:spcPts val="0"/>
              </a:spcBef>
              <a:spcAft>
                <a:spcPts val="0"/>
              </a:spcAft>
              <a:buSzPts val="1000"/>
              <a:buNone/>
              <a:defRPr sz="4500" b="0" i="0" u="none" strike="noStrike" cap="none">
                <a:solidFill>
                  <a:schemeClr val="dk1"/>
                </a:solidFill>
                <a:latin typeface="Arial"/>
                <a:ea typeface="Arial"/>
                <a:cs typeface="Arial"/>
                <a:sym typeface="Arial"/>
              </a:defRPr>
            </a:lvl7pPr>
            <a:lvl8pPr marR="0" lvl="7" algn="l" rtl="0">
              <a:spcBef>
                <a:spcPts val="0"/>
              </a:spcBef>
              <a:spcAft>
                <a:spcPts val="0"/>
              </a:spcAft>
              <a:buSzPts val="1000"/>
              <a:buNone/>
              <a:defRPr sz="4500" b="0" i="0" u="none" strike="noStrike" cap="none">
                <a:solidFill>
                  <a:schemeClr val="dk1"/>
                </a:solidFill>
                <a:latin typeface="Arial"/>
                <a:ea typeface="Arial"/>
                <a:cs typeface="Arial"/>
                <a:sym typeface="Arial"/>
              </a:defRPr>
            </a:lvl8pPr>
            <a:lvl9pPr marR="0" lvl="8" algn="l" rtl="0">
              <a:spcBef>
                <a:spcPts val="0"/>
              </a:spcBef>
              <a:spcAft>
                <a:spcPts val="0"/>
              </a:spcAft>
              <a:buSzPts val="1000"/>
              <a:buNone/>
              <a:defRPr sz="4500" b="0" i="0" u="none" strike="noStrike" cap="none">
                <a:solidFill>
                  <a:schemeClr val="dk1"/>
                </a:solidFill>
                <a:latin typeface="Arial"/>
                <a:ea typeface="Arial"/>
                <a:cs typeface="Arial"/>
                <a:sym typeface="Arial"/>
              </a:defRPr>
            </a:lvl9pPr>
          </a:lstStyle>
          <a:p>
            <a:endParaRPr/>
          </a:p>
        </p:txBody>
      </p:sp>
      <p:sp>
        <p:nvSpPr>
          <p:cNvPr id="106" name="Google Shape;106;p19"/>
          <p:cNvSpPr txBox="1">
            <a:spLocks noGrp="1"/>
          </p:cNvSpPr>
          <p:nvPr>
            <p:ph type="body" idx="1"/>
          </p:nvPr>
        </p:nvSpPr>
        <p:spPr>
          <a:xfrm>
            <a:off x="250031" y="5625703"/>
            <a:ext cx="4268400" cy="357000"/>
          </a:xfrm>
          <a:prstGeom prst="rect">
            <a:avLst/>
          </a:prstGeom>
          <a:noFill/>
          <a:ln>
            <a:noFill/>
          </a:ln>
        </p:spPr>
        <p:txBody>
          <a:bodyPr spcFirstLastPara="1" wrap="square" lIns="35725" tIns="35725" rIns="35725" bIns="35725" anchor="t" anchorCtr="0">
            <a:noAutofit/>
          </a:bodyPr>
          <a:lstStyle>
            <a:lvl1pPr marL="457200" marR="0" lvl="0" indent="-228600" algn="just" rtl="0">
              <a:lnSpc>
                <a:spcPct val="90000"/>
              </a:lnSpc>
              <a:spcBef>
                <a:spcPts val="0"/>
              </a:spcBef>
              <a:spcAft>
                <a:spcPts val="0"/>
              </a:spcAft>
              <a:buSzPts val="1000"/>
              <a:buNone/>
              <a:defRPr sz="2000" b="0" i="0" u="none" strike="noStrike" cap="none">
                <a:solidFill>
                  <a:srgbClr val="4A72A9"/>
                </a:solidFill>
                <a:latin typeface="Palatino"/>
                <a:ea typeface="Palatino"/>
                <a:cs typeface="Palatino"/>
                <a:sym typeface="Palatino"/>
              </a:defRPr>
            </a:lvl1pPr>
            <a:lvl2pPr marL="914400" marR="0" lvl="1" indent="-228600" algn="just" rtl="0">
              <a:lnSpc>
                <a:spcPct val="90000"/>
              </a:lnSpc>
              <a:spcBef>
                <a:spcPts val="0"/>
              </a:spcBef>
              <a:spcAft>
                <a:spcPts val="0"/>
              </a:spcAft>
              <a:buSzPts val="1000"/>
              <a:buNone/>
              <a:defRPr sz="1700" b="0" i="0" u="none" strike="noStrike" cap="none">
                <a:solidFill>
                  <a:srgbClr val="4A72A9"/>
                </a:solidFill>
                <a:latin typeface="Palatino"/>
                <a:ea typeface="Palatino"/>
                <a:cs typeface="Palatino"/>
                <a:sym typeface="Palatino"/>
              </a:defRPr>
            </a:lvl2pPr>
            <a:lvl3pPr marL="1371600" marR="0" lvl="2" indent="-228600" algn="just" rtl="0">
              <a:lnSpc>
                <a:spcPct val="90000"/>
              </a:lnSpc>
              <a:spcBef>
                <a:spcPts val="0"/>
              </a:spcBef>
              <a:spcAft>
                <a:spcPts val="0"/>
              </a:spcAft>
              <a:buSzPts val="1000"/>
              <a:buNone/>
              <a:defRPr sz="1400" b="0" i="0" u="none" strike="noStrike" cap="none">
                <a:solidFill>
                  <a:srgbClr val="4A72A9"/>
                </a:solidFill>
                <a:latin typeface="Palatino"/>
                <a:ea typeface="Palatino"/>
                <a:cs typeface="Palatino"/>
                <a:sym typeface="Palatino"/>
              </a:defRPr>
            </a:lvl3pPr>
            <a:lvl4pPr marL="1828800" marR="0" lvl="3" indent="-228600" algn="just" rtl="0">
              <a:lnSpc>
                <a:spcPct val="90000"/>
              </a:lnSpc>
              <a:spcBef>
                <a:spcPts val="0"/>
              </a:spcBef>
              <a:spcAft>
                <a:spcPts val="0"/>
              </a:spcAft>
              <a:buSzPts val="1000"/>
              <a:buNone/>
              <a:defRPr sz="1300" b="0" i="0" u="none" strike="noStrike" cap="none">
                <a:solidFill>
                  <a:srgbClr val="4A72A9"/>
                </a:solidFill>
                <a:latin typeface="Palatino"/>
                <a:ea typeface="Palatino"/>
                <a:cs typeface="Palatino"/>
                <a:sym typeface="Palatino"/>
              </a:defRPr>
            </a:lvl4pPr>
            <a:lvl5pPr marL="2286000" marR="0" lvl="4" indent="-228600" algn="just" rtl="0">
              <a:lnSpc>
                <a:spcPct val="90000"/>
              </a:lnSpc>
              <a:spcBef>
                <a:spcPts val="0"/>
              </a:spcBef>
              <a:spcAft>
                <a:spcPts val="0"/>
              </a:spcAft>
              <a:buSzPts val="1000"/>
              <a:buNone/>
              <a:defRPr sz="1300" b="0" i="0" u="none" strike="noStrike" cap="none">
                <a:solidFill>
                  <a:srgbClr val="4A72A9"/>
                </a:solidFill>
                <a:latin typeface="Palatino"/>
                <a:ea typeface="Palatino"/>
                <a:cs typeface="Palatino"/>
                <a:sym typeface="Palatino"/>
              </a:defRPr>
            </a:lvl5pPr>
            <a:lvl6pPr marL="2743200" marR="0" lvl="5" indent="-228600" algn="just" rtl="0">
              <a:lnSpc>
                <a:spcPct val="90000"/>
              </a:lnSpc>
              <a:spcBef>
                <a:spcPts val="0"/>
              </a:spcBef>
              <a:spcAft>
                <a:spcPts val="0"/>
              </a:spcAft>
              <a:buSzPts val="1000"/>
              <a:buNone/>
              <a:defRPr sz="1300" b="0" i="0" u="none" strike="noStrike" cap="none">
                <a:solidFill>
                  <a:srgbClr val="4A72A9"/>
                </a:solidFill>
                <a:latin typeface="Palatino"/>
                <a:ea typeface="Palatino"/>
                <a:cs typeface="Palatino"/>
                <a:sym typeface="Palatino"/>
              </a:defRPr>
            </a:lvl6pPr>
            <a:lvl7pPr marL="3200400" marR="0" lvl="6" indent="-228600" algn="just" rtl="0">
              <a:lnSpc>
                <a:spcPct val="90000"/>
              </a:lnSpc>
              <a:spcBef>
                <a:spcPts val="0"/>
              </a:spcBef>
              <a:spcAft>
                <a:spcPts val="0"/>
              </a:spcAft>
              <a:buSzPts val="1000"/>
              <a:buNone/>
              <a:defRPr sz="1300" b="0" i="0" u="none" strike="noStrike" cap="none">
                <a:solidFill>
                  <a:srgbClr val="4A72A9"/>
                </a:solidFill>
                <a:latin typeface="Palatino"/>
                <a:ea typeface="Palatino"/>
                <a:cs typeface="Palatino"/>
                <a:sym typeface="Palatino"/>
              </a:defRPr>
            </a:lvl7pPr>
            <a:lvl8pPr marL="3657600" marR="0" lvl="7" indent="-228600" algn="just" rtl="0">
              <a:lnSpc>
                <a:spcPct val="90000"/>
              </a:lnSpc>
              <a:spcBef>
                <a:spcPts val="0"/>
              </a:spcBef>
              <a:spcAft>
                <a:spcPts val="0"/>
              </a:spcAft>
              <a:buSzPts val="1000"/>
              <a:buNone/>
              <a:defRPr sz="1300" b="0" i="0" u="none" strike="noStrike" cap="none">
                <a:solidFill>
                  <a:srgbClr val="4A72A9"/>
                </a:solidFill>
                <a:latin typeface="Palatino"/>
                <a:ea typeface="Palatino"/>
                <a:cs typeface="Palatino"/>
                <a:sym typeface="Palatino"/>
              </a:defRPr>
            </a:lvl8pPr>
            <a:lvl9pPr marL="4114800" marR="0" lvl="8" indent="-228600" algn="just" rtl="0">
              <a:lnSpc>
                <a:spcPct val="90000"/>
              </a:lnSpc>
              <a:spcBef>
                <a:spcPts val="0"/>
              </a:spcBef>
              <a:spcAft>
                <a:spcPts val="0"/>
              </a:spcAft>
              <a:buSzPts val="1000"/>
              <a:buNone/>
              <a:defRPr sz="1300" b="0" i="0" u="none" strike="noStrike" cap="none">
                <a:solidFill>
                  <a:srgbClr val="4A72A9"/>
                </a:solidFill>
                <a:latin typeface="Palatino"/>
                <a:ea typeface="Palatino"/>
                <a:cs typeface="Palatino"/>
                <a:sym typeface="Palatino"/>
              </a:defRPr>
            </a:lvl9pPr>
          </a:lstStyle>
          <a:p>
            <a:endParaRPr/>
          </a:p>
        </p:txBody>
      </p:sp>
      <p:sp>
        <p:nvSpPr>
          <p:cNvPr id="107" name="Google Shape;107;p19"/>
          <p:cNvSpPr txBox="1">
            <a:spLocks noGrp="1"/>
          </p:cNvSpPr>
          <p:nvPr>
            <p:ph type="body" idx="2"/>
          </p:nvPr>
        </p:nvSpPr>
        <p:spPr>
          <a:xfrm>
            <a:off x="4625578" y="5625703"/>
            <a:ext cx="4268400" cy="357000"/>
          </a:xfrm>
          <a:prstGeom prst="rect">
            <a:avLst/>
          </a:prstGeom>
          <a:noFill/>
          <a:ln>
            <a:noFill/>
          </a:ln>
        </p:spPr>
        <p:txBody>
          <a:bodyPr spcFirstLastPara="1" wrap="square" lIns="35725" tIns="35725" rIns="35725" bIns="35725" anchor="t" anchorCtr="0">
            <a:noAutofit/>
          </a:bodyPr>
          <a:lstStyle>
            <a:lvl1pPr marL="457200" marR="0" lvl="0" indent="-228600" algn="just" rtl="0">
              <a:lnSpc>
                <a:spcPct val="90000"/>
              </a:lnSpc>
              <a:spcBef>
                <a:spcPts val="0"/>
              </a:spcBef>
              <a:spcAft>
                <a:spcPts val="0"/>
              </a:spcAft>
              <a:buSzPts val="1000"/>
              <a:buNone/>
              <a:defRPr sz="2000" b="0" i="0" u="none" strike="noStrike" cap="none">
                <a:solidFill>
                  <a:srgbClr val="4A72A9"/>
                </a:solidFill>
                <a:latin typeface="Palatino"/>
                <a:ea typeface="Palatino"/>
                <a:cs typeface="Palatino"/>
                <a:sym typeface="Palatino"/>
              </a:defRPr>
            </a:lvl1pPr>
            <a:lvl2pPr marL="914400" marR="0" lvl="1" indent="-228600" algn="just" rtl="0">
              <a:lnSpc>
                <a:spcPct val="90000"/>
              </a:lnSpc>
              <a:spcBef>
                <a:spcPts val="0"/>
              </a:spcBef>
              <a:spcAft>
                <a:spcPts val="0"/>
              </a:spcAft>
              <a:buSzPts val="1000"/>
              <a:buNone/>
              <a:defRPr sz="1700" b="0" i="0" u="none" strike="noStrike" cap="none">
                <a:solidFill>
                  <a:srgbClr val="4A72A9"/>
                </a:solidFill>
                <a:latin typeface="Palatino"/>
                <a:ea typeface="Palatino"/>
                <a:cs typeface="Palatino"/>
                <a:sym typeface="Palatino"/>
              </a:defRPr>
            </a:lvl2pPr>
            <a:lvl3pPr marL="1371600" marR="0" lvl="2" indent="-228600" algn="just" rtl="0">
              <a:lnSpc>
                <a:spcPct val="90000"/>
              </a:lnSpc>
              <a:spcBef>
                <a:spcPts val="0"/>
              </a:spcBef>
              <a:spcAft>
                <a:spcPts val="0"/>
              </a:spcAft>
              <a:buSzPts val="1000"/>
              <a:buNone/>
              <a:defRPr sz="1400" b="0" i="0" u="none" strike="noStrike" cap="none">
                <a:solidFill>
                  <a:srgbClr val="4A72A9"/>
                </a:solidFill>
                <a:latin typeface="Palatino"/>
                <a:ea typeface="Palatino"/>
                <a:cs typeface="Palatino"/>
                <a:sym typeface="Palatino"/>
              </a:defRPr>
            </a:lvl3pPr>
            <a:lvl4pPr marL="1828800" marR="0" lvl="3" indent="-228600" algn="just" rtl="0">
              <a:lnSpc>
                <a:spcPct val="90000"/>
              </a:lnSpc>
              <a:spcBef>
                <a:spcPts val="0"/>
              </a:spcBef>
              <a:spcAft>
                <a:spcPts val="0"/>
              </a:spcAft>
              <a:buSzPts val="1000"/>
              <a:buNone/>
              <a:defRPr sz="1300" b="0" i="0" u="none" strike="noStrike" cap="none">
                <a:solidFill>
                  <a:srgbClr val="4A72A9"/>
                </a:solidFill>
                <a:latin typeface="Palatino"/>
                <a:ea typeface="Palatino"/>
                <a:cs typeface="Palatino"/>
                <a:sym typeface="Palatino"/>
              </a:defRPr>
            </a:lvl4pPr>
            <a:lvl5pPr marL="2286000" marR="0" lvl="4" indent="-228600" algn="just" rtl="0">
              <a:lnSpc>
                <a:spcPct val="90000"/>
              </a:lnSpc>
              <a:spcBef>
                <a:spcPts val="0"/>
              </a:spcBef>
              <a:spcAft>
                <a:spcPts val="0"/>
              </a:spcAft>
              <a:buSzPts val="1000"/>
              <a:buNone/>
              <a:defRPr sz="1300" b="0" i="0" u="none" strike="noStrike" cap="none">
                <a:solidFill>
                  <a:srgbClr val="4A72A9"/>
                </a:solidFill>
                <a:latin typeface="Palatino"/>
                <a:ea typeface="Palatino"/>
                <a:cs typeface="Palatino"/>
                <a:sym typeface="Palatino"/>
              </a:defRPr>
            </a:lvl5pPr>
            <a:lvl6pPr marL="2743200" marR="0" lvl="5" indent="-228600" algn="just" rtl="0">
              <a:lnSpc>
                <a:spcPct val="90000"/>
              </a:lnSpc>
              <a:spcBef>
                <a:spcPts val="0"/>
              </a:spcBef>
              <a:spcAft>
                <a:spcPts val="0"/>
              </a:spcAft>
              <a:buSzPts val="1000"/>
              <a:buNone/>
              <a:defRPr sz="1300" b="0" i="0" u="none" strike="noStrike" cap="none">
                <a:solidFill>
                  <a:srgbClr val="4A72A9"/>
                </a:solidFill>
                <a:latin typeface="Palatino"/>
                <a:ea typeface="Palatino"/>
                <a:cs typeface="Palatino"/>
                <a:sym typeface="Palatino"/>
              </a:defRPr>
            </a:lvl6pPr>
            <a:lvl7pPr marL="3200400" marR="0" lvl="6" indent="-228600" algn="just" rtl="0">
              <a:lnSpc>
                <a:spcPct val="90000"/>
              </a:lnSpc>
              <a:spcBef>
                <a:spcPts val="0"/>
              </a:spcBef>
              <a:spcAft>
                <a:spcPts val="0"/>
              </a:spcAft>
              <a:buSzPts val="1000"/>
              <a:buNone/>
              <a:defRPr sz="1300" b="0" i="0" u="none" strike="noStrike" cap="none">
                <a:solidFill>
                  <a:srgbClr val="4A72A9"/>
                </a:solidFill>
                <a:latin typeface="Palatino"/>
                <a:ea typeface="Palatino"/>
                <a:cs typeface="Palatino"/>
                <a:sym typeface="Palatino"/>
              </a:defRPr>
            </a:lvl7pPr>
            <a:lvl8pPr marL="3657600" marR="0" lvl="7" indent="-228600" algn="just" rtl="0">
              <a:lnSpc>
                <a:spcPct val="90000"/>
              </a:lnSpc>
              <a:spcBef>
                <a:spcPts val="0"/>
              </a:spcBef>
              <a:spcAft>
                <a:spcPts val="0"/>
              </a:spcAft>
              <a:buSzPts val="1000"/>
              <a:buNone/>
              <a:defRPr sz="1300" b="0" i="0" u="none" strike="noStrike" cap="none">
                <a:solidFill>
                  <a:srgbClr val="4A72A9"/>
                </a:solidFill>
                <a:latin typeface="Palatino"/>
                <a:ea typeface="Palatino"/>
                <a:cs typeface="Palatino"/>
                <a:sym typeface="Palatino"/>
              </a:defRPr>
            </a:lvl8pPr>
            <a:lvl9pPr marL="4114800" marR="0" lvl="8" indent="-228600" algn="just" rtl="0">
              <a:lnSpc>
                <a:spcPct val="90000"/>
              </a:lnSpc>
              <a:spcBef>
                <a:spcPts val="0"/>
              </a:spcBef>
              <a:spcAft>
                <a:spcPts val="0"/>
              </a:spcAft>
              <a:buSzPts val="1000"/>
              <a:buNone/>
              <a:defRPr sz="1300" b="0" i="0" u="none" strike="noStrike" cap="none">
                <a:solidFill>
                  <a:srgbClr val="4A72A9"/>
                </a:solidFill>
                <a:latin typeface="Palatino"/>
                <a:ea typeface="Palatino"/>
                <a:cs typeface="Palatino"/>
                <a:sym typeface="Palatino"/>
              </a:defRPr>
            </a:lvl9pPr>
          </a:lstStyle>
          <a:p>
            <a:endParaRPr/>
          </a:p>
        </p:txBody>
      </p:sp>
    </p:spTree>
  </p:cSld>
  <p:clrMapOvr>
    <a:masterClrMapping/>
  </p:clrMapOvr>
  <p:transition>
    <p:fade thruBlk="1"/>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08"/>
        <p:cNvGrpSpPr/>
        <p:nvPr/>
      </p:nvGrpSpPr>
      <p:grpSpPr>
        <a:xfrm>
          <a:off x="0" y="0"/>
          <a:ext cx="0" cy="0"/>
          <a:chOff x="0" y="0"/>
          <a:chExt cx="0" cy="0"/>
        </a:xfrm>
      </p:grpSpPr>
      <p:sp>
        <p:nvSpPr>
          <p:cNvPr id="109" name="Google Shape;109;p20"/>
          <p:cNvSpPr txBox="1">
            <a:spLocks noGrp="1"/>
          </p:cNvSpPr>
          <p:nvPr>
            <p:ph type="title"/>
          </p:nvPr>
        </p:nvSpPr>
        <p:spPr>
          <a:xfrm>
            <a:off x="457646" y="274588"/>
            <a:ext cx="8228700" cy="1143000"/>
          </a:xfrm>
          <a:prstGeom prst="rect">
            <a:avLst/>
          </a:prstGeom>
          <a:noFill/>
          <a:ln>
            <a:noFill/>
          </a:ln>
        </p:spPr>
        <p:txBody>
          <a:bodyPr spcFirstLastPara="1" wrap="square" lIns="35725" tIns="35725" rIns="35725" bIns="35725" anchor="b" anchorCtr="0">
            <a:noAutofit/>
          </a:bodyPr>
          <a:lstStyle>
            <a:lvl1pPr marR="0" lvl="0" algn="l" rtl="0">
              <a:spcBef>
                <a:spcPts val="0"/>
              </a:spcBef>
              <a:spcAft>
                <a:spcPts val="0"/>
              </a:spcAft>
              <a:buSzPts val="1000"/>
              <a:buNone/>
              <a:defRPr sz="4500" b="0" i="0" u="none" strike="noStrike" cap="none">
                <a:solidFill>
                  <a:schemeClr val="dk1"/>
                </a:solidFill>
                <a:latin typeface="Arial"/>
                <a:ea typeface="Arial"/>
                <a:cs typeface="Arial"/>
                <a:sym typeface="Arial"/>
              </a:defRPr>
            </a:lvl1pPr>
            <a:lvl2pPr marR="0" lvl="1" algn="l" rtl="0">
              <a:spcBef>
                <a:spcPts val="0"/>
              </a:spcBef>
              <a:spcAft>
                <a:spcPts val="0"/>
              </a:spcAft>
              <a:buSzPts val="1000"/>
              <a:buNone/>
              <a:defRPr sz="4500" b="0" i="0" u="none" strike="noStrike" cap="none">
                <a:solidFill>
                  <a:schemeClr val="dk1"/>
                </a:solidFill>
                <a:latin typeface="Arial"/>
                <a:ea typeface="Arial"/>
                <a:cs typeface="Arial"/>
                <a:sym typeface="Arial"/>
              </a:defRPr>
            </a:lvl2pPr>
            <a:lvl3pPr marR="0" lvl="2" algn="l" rtl="0">
              <a:spcBef>
                <a:spcPts val="0"/>
              </a:spcBef>
              <a:spcAft>
                <a:spcPts val="0"/>
              </a:spcAft>
              <a:buSzPts val="1000"/>
              <a:buNone/>
              <a:defRPr sz="4500" b="0" i="0" u="none" strike="noStrike" cap="none">
                <a:solidFill>
                  <a:schemeClr val="dk1"/>
                </a:solidFill>
                <a:latin typeface="Arial"/>
                <a:ea typeface="Arial"/>
                <a:cs typeface="Arial"/>
                <a:sym typeface="Arial"/>
              </a:defRPr>
            </a:lvl3pPr>
            <a:lvl4pPr marR="0" lvl="3" algn="l" rtl="0">
              <a:spcBef>
                <a:spcPts val="0"/>
              </a:spcBef>
              <a:spcAft>
                <a:spcPts val="0"/>
              </a:spcAft>
              <a:buSzPts val="1000"/>
              <a:buNone/>
              <a:defRPr sz="4500" b="0" i="0" u="none" strike="noStrike" cap="none">
                <a:solidFill>
                  <a:schemeClr val="dk1"/>
                </a:solidFill>
                <a:latin typeface="Arial"/>
                <a:ea typeface="Arial"/>
                <a:cs typeface="Arial"/>
                <a:sym typeface="Arial"/>
              </a:defRPr>
            </a:lvl4pPr>
            <a:lvl5pPr marR="0" lvl="4" algn="l" rtl="0">
              <a:spcBef>
                <a:spcPts val="0"/>
              </a:spcBef>
              <a:spcAft>
                <a:spcPts val="0"/>
              </a:spcAft>
              <a:buSzPts val="1000"/>
              <a:buNone/>
              <a:defRPr sz="4500" b="0" i="0" u="none" strike="noStrike" cap="none">
                <a:solidFill>
                  <a:schemeClr val="dk1"/>
                </a:solidFill>
                <a:latin typeface="Arial"/>
                <a:ea typeface="Arial"/>
                <a:cs typeface="Arial"/>
                <a:sym typeface="Arial"/>
              </a:defRPr>
            </a:lvl5pPr>
            <a:lvl6pPr marR="0" lvl="5" algn="l" rtl="0">
              <a:spcBef>
                <a:spcPts val="0"/>
              </a:spcBef>
              <a:spcAft>
                <a:spcPts val="0"/>
              </a:spcAft>
              <a:buSzPts val="1000"/>
              <a:buNone/>
              <a:defRPr sz="4500" b="0" i="0" u="none" strike="noStrike" cap="none">
                <a:solidFill>
                  <a:schemeClr val="dk1"/>
                </a:solidFill>
                <a:latin typeface="Arial"/>
                <a:ea typeface="Arial"/>
                <a:cs typeface="Arial"/>
                <a:sym typeface="Arial"/>
              </a:defRPr>
            </a:lvl6pPr>
            <a:lvl7pPr marR="0" lvl="6" algn="l" rtl="0">
              <a:spcBef>
                <a:spcPts val="0"/>
              </a:spcBef>
              <a:spcAft>
                <a:spcPts val="0"/>
              </a:spcAft>
              <a:buSzPts val="1000"/>
              <a:buNone/>
              <a:defRPr sz="4500" b="0" i="0" u="none" strike="noStrike" cap="none">
                <a:solidFill>
                  <a:schemeClr val="dk1"/>
                </a:solidFill>
                <a:latin typeface="Arial"/>
                <a:ea typeface="Arial"/>
                <a:cs typeface="Arial"/>
                <a:sym typeface="Arial"/>
              </a:defRPr>
            </a:lvl7pPr>
            <a:lvl8pPr marR="0" lvl="7" algn="l" rtl="0">
              <a:spcBef>
                <a:spcPts val="0"/>
              </a:spcBef>
              <a:spcAft>
                <a:spcPts val="0"/>
              </a:spcAft>
              <a:buSzPts val="1000"/>
              <a:buNone/>
              <a:defRPr sz="4500" b="0" i="0" u="none" strike="noStrike" cap="none">
                <a:solidFill>
                  <a:schemeClr val="dk1"/>
                </a:solidFill>
                <a:latin typeface="Arial"/>
                <a:ea typeface="Arial"/>
                <a:cs typeface="Arial"/>
                <a:sym typeface="Arial"/>
              </a:defRPr>
            </a:lvl8pPr>
            <a:lvl9pPr marR="0" lvl="8" algn="l" rtl="0">
              <a:spcBef>
                <a:spcPts val="0"/>
              </a:spcBef>
              <a:spcAft>
                <a:spcPts val="0"/>
              </a:spcAft>
              <a:buSzPts val="1000"/>
              <a:buNone/>
              <a:defRPr sz="4500" b="0" i="0" u="none" strike="noStrike" cap="none">
                <a:solidFill>
                  <a:schemeClr val="dk1"/>
                </a:solidFill>
                <a:latin typeface="Arial"/>
                <a:ea typeface="Arial"/>
                <a:cs typeface="Arial"/>
                <a:sym typeface="Arial"/>
              </a:defRPr>
            </a:lvl9pPr>
          </a:lstStyle>
          <a:p>
            <a:endParaRPr/>
          </a:p>
        </p:txBody>
      </p:sp>
      <p:sp>
        <p:nvSpPr>
          <p:cNvPr id="110" name="Google Shape;110;p20"/>
          <p:cNvSpPr txBox="1">
            <a:spLocks noGrp="1"/>
          </p:cNvSpPr>
          <p:nvPr>
            <p:ph type="body" idx="1"/>
          </p:nvPr>
        </p:nvSpPr>
        <p:spPr>
          <a:xfrm>
            <a:off x="457646" y="1534790"/>
            <a:ext cx="4039800" cy="639600"/>
          </a:xfrm>
          <a:prstGeom prst="rect">
            <a:avLst/>
          </a:prstGeom>
          <a:noFill/>
          <a:ln>
            <a:noFill/>
          </a:ln>
        </p:spPr>
        <p:txBody>
          <a:bodyPr spcFirstLastPara="1" wrap="square" lIns="35725" tIns="35725" rIns="35725" bIns="35725" anchor="b" anchorCtr="0">
            <a:noAutofit/>
          </a:bodyPr>
          <a:lstStyle>
            <a:lvl1pPr marL="457200" marR="0" lvl="0" indent="-228600" algn="just" rtl="0">
              <a:lnSpc>
                <a:spcPct val="90000"/>
              </a:lnSpc>
              <a:spcBef>
                <a:spcPts val="0"/>
              </a:spcBef>
              <a:spcAft>
                <a:spcPts val="0"/>
              </a:spcAft>
              <a:buClr>
                <a:srgbClr val="4A72A9"/>
              </a:buClr>
              <a:buSzPts val="1700"/>
              <a:buFont typeface="Palatino"/>
              <a:buNone/>
              <a:defRPr sz="1700" b="1" i="0" u="none" strike="noStrike" cap="none">
                <a:solidFill>
                  <a:srgbClr val="4A72A9"/>
                </a:solidFill>
                <a:latin typeface="Palatino"/>
                <a:ea typeface="Palatino"/>
                <a:cs typeface="Palatino"/>
                <a:sym typeface="Palatino"/>
              </a:defRPr>
            </a:lvl1pPr>
            <a:lvl2pPr marL="914400" marR="0" lvl="1" indent="-228600" algn="just" rtl="0">
              <a:lnSpc>
                <a:spcPct val="90000"/>
              </a:lnSpc>
              <a:spcBef>
                <a:spcPts val="0"/>
              </a:spcBef>
              <a:spcAft>
                <a:spcPts val="0"/>
              </a:spcAft>
              <a:buClr>
                <a:srgbClr val="4A72A9"/>
              </a:buClr>
              <a:buSzPts val="1400"/>
              <a:buFont typeface="Palatino"/>
              <a:buNone/>
              <a:defRPr sz="1400" b="1" i="0" u="none" strike="noStrike" cap="none">
                <a:solidFill>
                  <a:srgbClr val="4A72A9"/>
                </a:solidFill>
                <a:latin typeface="Palatino"/>
                <a:ea typeface="Palatino"/>
                <a:cs typeface="Palatino"/>
                <a:sym typeface="Palatino"/>
              </a:defRPr>
            </a:lvl2pPr>
            <a:lvl3pPr marL="1371600" marR="0" lvl="2" indent="-228600" algn="just" rtl="0">
              <a:lnSpc>
                <a:spcPct val="90000"/>
              </a:lnSpc>
              <a:spcBef>
                <a:spcPts val="0"/>
              </a:spcBef>
              <a:spcAft>
                <a:spcPts val="0"/>
              </a:spcAft>
              <a:buClr>
                <a:srgbClr val="4A72A9"/>
              </a:buClr>
              <a:buSzPts val="1300"/>
              <a:buFont typeface="Palatino"/>
              <a:buNone/>
              <a:defRPr sz="1300" b="1" i="0" u="none" strike="noStrike" cap="none">
                <a:solidFill>
                  <a:srgbClr val="4A72A9"/>
                </a:solidFill>
                <a:latin typeface="Palatino"/>
                <a:ea typeface="Palatino"/>
                <a:cs typeface="Palatino"/>
                <a:sym typeface="Palatino"/>
              </a:defRPr>
            </a:lvl3pPr>
            <a:lvl4pPr marL="1828800" marR="0" lvl="3" indent="-228600" algn="just" rtl="0">
              <a:lnSpc>
                <a:spcPct val="90000"/>
              </a:lnSpc>
              <a:spcBef>
                <a:spcPts val="0"/>
              </a:spcBef>
              <a:spcAft>
                <a:spcPts val="0"/>
              </a:spcAft>
              <a:buClr>
                <a:srgbClr val="4A72A9"/>
              </a:buClr>
              <a:buSzPts val="1100"/>
              <a:buFont typeface="Palatino"/>
              <a:buNone/>
              <a:defRPr sz="1100" b="1" i="0" u="none" strike="noStrike" cap="none">
                <a:solidFill>
                  <a:srgbClr val="4A72A9"/>
                </a:solidFill>
                <a:latin typeface="Palatino"/>
                <a:ea typeface="Palatino"/>
                <a:cs typeface="Palatino"/>
                <a:sym typeface="Palatino"/>
              </a:defRPr>
            </a:lvl4pPr>
            <a:lvl5pPr marL="2286000" marR="0" lvl="4" indent="-228600" algn="just" rtl="0">
              <a:lnSpc>
                <a:spcPct val="90000"/>
              </a:lnSpc>
              <a:spcBef>
                <a:spcPts val="0"/>
              </a:spcBef>
              <a:spcAft>
                <a:spcPts val="0"/>
              </a:spcAft>
              <a:buClr>
                <a:srgbClr val="4A72A9"/>
              </a:buClr>
              <a:buSzPts val="1100"/>
              <a:buFont typeface="Palatino"/>
              <a:buNone/>
              <a:defRPr sz="1100" b="1" i="0" u="none" strike="noStrike" cap="none">
                <a:solidFill>
                  <a:srgbClr val="4A72A9"/>
                </a:solidFill>
                <a:latin typeface="Palatino"/>
                <a:ea typeface="Palatino"/>
                <a:cs typeface="Palatino"/>
                <a:sym typeface="Palatino"/>
              </a:defRPr>
            </a:lvl5pPr>
            <a:lvl6pPr marL="2743200" marR="0" lvl="5" indent="-228600" algn="just" rtl="0">
              <a:lnSpc>
                <a:spcPct val="90000"/>
              </a:lnSpc>
              <a:spcBef>
                <a:spcPts val="0"/>
              </a:spcBef>
              <a:spcAft>
                <a:spcPts val="0"/>
              </a:spcAft>
              <a:buClr>
                <a:srgbClr val="4A72A9"/>
              </a:buClr>
              <a:buSzPts val="1100"/>
              <a:buFont typeface="Palatino"/>
              <a:buNone/>
              <a:defRPr sz="1100" b="1" i="0" u="none" strike="noStrike" cap="none">
                <a:solidFill>
                  <a:srgbClr val="4A72A9"/>
                </a:solidFill>
                <a:latin typeface="Palatino"/>
                <a:ea typeface="Palatino"/>
                <a:cs typeface="Palatino"/>
                <a:sym typeface="Palatino"/>
              </a:defRPr>
            </a:lvl6pPr>
            <a:lvl7pPr marL="3200400" marR="0" lvl="6" indent="-228600" algn="just" rtl="0">
              <a:lnSpc>
                <a:spcPct val="90000"/>
              </a:lnSpc>
              <a:spcBef>
                <a:spcPts val="0"/>
              </a:spcBef>
              <a:spcAft>
                <a:spcPts val="0"/>
              </a:spcAft>
              <a:buClr>
                <a:srgbClr val="4A72A9"/>
              </a:buClr>
              <a:buSzPts val="1100"/>
              <a:buFont typeface="Palatino"/>
              <a:buNone/>
              <a:defRPr sz="1100" b="1" i="0" u="none" strike="noStrike" cap="none">
                <a:solidFill>
                  <a:srgbClr val="4A72A9"/>
                </a:solidFill>
                <a:latin typeface="Palatino"/>
                <a:ea typeface="Palatino"/>
                <a:cs typeface="Palatino"/>
                <a:sym typeface="Palatino"/>
              </a:defRPr>
            </a:lvl7pPr>
            <a:lvl8pPr marL="3657600" marR="0" lvl="7" indent="-228600" algn="just" rtl="0">
              <a:lnSpc>
                <a:spcPct val="90000"/>
              </a:lnSpc>
              <a:spcBef>
                <a:spcPts val="0"/>
              </a:spcBef>
              <a:spcAft>
                <a:spcPts val="0"/>
              </a:spcAft>
              <a:buClr>
                <a:srgbClr val="4A72A9"/>
              </a:buClr>
              <a:buSzPts val="1100"/>
              <a:buFont typeface="Palatino"/>
              <a:buNone/>
              <a:defRPr sz="1100" b="1" i="0" u="none" strike="noStrike" cap="none">
                <a:solidFill>
                  <a:srgbClr val="4A72A9"/>
                </a:solidFill>
                <a:latin typeface="Palatino"/>
                <a:ea typeface="Palatino"/>
                <a:cs typeface="Palatino"/>
                <a:sym typeface="Palatino"/>
              </a:defRPr>
            </a:lvl8pPr>
            <a:lvl9pPr marL="4114800" marR="0" lvl="8" indent="-228600" algn="just" rtl="0">
              <a:lnSpc>
                <a:spcPct val="90000"/>
              </a:lnSpc>
              <a:spcBef>
                <a:spcPts val="0"/>
              </a:spcBef>
              <a:spcAft>
                <a:spcPts val="0"/>
              </a:spcAft>
              <a:buClr>
                <a:srgbClr val="4A72A9"/>
              </a:buClr>
              <a:buSzPts val="1100"/>
              <a:buFont typeface="Palatino"/>
              <a:buNone/>
              <a:defRPr sz="1100" b="1" i="0" u="none" strike="noStrike" cap="none">
                <a:solidFill>
                  <a:srgbClr val="4A72A9"/>
                </a:solidFill>
                <a:latin typeface="Palatino"/>
                <a:ea typeface="Palatino"/>
                <a:cs typeface="Palatino"/>
                <a:sym typeface="Palatino"/>
              </a:defRPr>
            </a:lvl9pPr>
          </a:lstStyle>
          <a:p>
            <a:endParaRPr/>
          </a:p>
        </p:txBody>
      </p:sp>
      <p:sp>
        <p:nvSpPr>
          <p:cNvPr id="111" name="Google Shape;111;p20"/>
          <p:cNvSpPr txBox="1">
            <a:spLocks noGrp="1"/>
          </p:cNvSpPr>
          <p:nvPr>
            <p:ph type="body" idx="2"/>
          </p:nvPr>
        </p:nvSpPr>
        <p:spPr>
          <a:xfrm>
            <a:off x="457646" y="2174379"/>
            <a:ext cx="4039800" cy="3951600"/>
          </a:xfrm>
          <a:prstGeom prst="rect">
            <a:avLst/>
          </a:prstGeom>
          <a:noFill/>
          <a:ln>
            <a:noFill/>
          </a:ln>
        </p:spPr>
        <p:txBody>
          <a:bodyPr spcFirstLastPara="1" wrap="square" lIns="35725" tIns="35725" rIns="35725" bIns="35725" anchor="t" anchorCtr="0">
            <a:noAutofit/>
          </a:bodyPr>
          <a:lstStyle>
            <a:lvl1pPr marL="457200" marR="0" lvl="0" indent="-228600" algn="just" rtl="0">
              <a:lnSpc>
                <a:spcPct val="90000"/>
              </a:lnSpc>
              <a:spcBef>
                <a:spcPts val="0"/>
              </a:spcBef>
              <a:spcAft>
                <a:spcPts val="0"/>
              </a:spcAft>
              <a:buSzPts val="1000"/>
              <a:buNone/>
              <a:defRPr sz="1700" b="0" i="0" u="none" strike="noStrike" cap="none">
                <a:solidFill>
                  <a:srgbClr val="4A72A9"/>
                </a:solidFill>
                <a:latin typeface="Palatino"/>
                <a:ea typeface="Palatino"/>
                <a:cs typeface="Palatino"/>
                <a:sym typeface="Palatino"/>
              </a:defRPr>
            </a:lvl1pPr>
            <a:lvl2pPr marL="914400" marR="0" lvl="1" indent="-228600" algn="just" rtl="0">
              <a:lnSpc>
                <a:spcPct val="90000"/>
              </a:lnSpc>
              <a:spcBef>
                <a:spcPts val="0"/>
              </a:spcBef>
              <a:spcAft>
                <a:spcPts val="0"/>
              </a:spcAft>
              <a:buSzPts val="1000"/>
              <a:buNone/>
              <a:defRPr sz="1400" b="0" i="0" u="none" strike="noStrike" cap="none">
                <a:solidFill>
                  <a:srgbClr val="4A72A9"/>
                </a:solidFill>
                <a:latin typeface="Palatino"/>
                <a:ea typeface="Palatino"/>
                <a:cs typeface="Palatino"/>
                <a:sym typeface="Palatino"/>
              </a:defRPr>
            </a:lvl2pPr>
            <a:lvl3pPr marL="1371600" marR="0" lvl="2" indent="-228600" algn="just" rtl="0">
              <a:lnSpc>
                <a:spcPct val="90000"/>
              </a:lnSpc>
              <a:spcBef>
                <a:spcPts val="0"/>
              </a:spcBef>
              <a:spcAft>
                <a:spcPts val="0"/>
              </a:spcAft>
              <a:buSzPts val="1000"/>
              <a:buNone/>
              <a:defRPr sz="1300" b="0" i="0" u="none" strike="noStrike" cap="none">
                <a:solidFill>
                  <a:srgbClr val="4A72A9"/>
                </a:solidFill>
                <a:latin typeface="Palatino"/>
                <a:ea typeface="Palatino"/>
                <a:cs typeface="Palatino"/>
                <a:sym typeface="Palatino"/>
              </a:defRPr>
            </a:lvl3pPr>
            <a:lvl4pPr marL="1828800" marR="0" lvl="3" indent="-228600" algn="just" rtl="0">
              <a:lnSpc>
                <a:spcPct val="90000"/>
              </a:lnSpc>
              <a:spcBef>
                <a:spcPts val="0"/>
              </a:spcBef>
              <a:spcAft>
                <a:spcPts val="0"/>
              </a:spcAft>
              <a:buSzPts val="1000"/>
              <a:buNone/>
              <a:defRPr sz="1100" b="0" i="0" u="none" strike="noStrike" cap="none">
                <a:solidFill>
                  <a:srgbClr val="4A72A9"/>
                </a:solidFill>
                <a:latin typeface="Palatino"/>
                <a:ea typeface="Palatino"/>
                <a:cs typeface="Palatino"/>
                <a:sym typeface="Palatino"/>
              </a:defRPr>
            </a:lvl4pPr>
            <a:lvl5pPr marL="2286000" marR="0" lvl="4" indent="-228600" algn="just" rtl="0">
              <a:lnSpc>
                <a:spcPct val="90000"/>
              </a:lnSpc>
              <a:spcBef>
                <a:spcPts val="0"/>
              </a:spcBef>
              <a:spcAft>
                <a:spcPts val="0"/>
              </a:spcAft>
              <a:buSzPts val="1000"/>
              <a:buNone/>
              <a:defRPr sz="1100" b="0" i="0" u="none" strike="noStrike" cap="none">
                <a:solidFill>
                  <a:srgbClr val="4A72A9"/>
                </a:solidFill>
                <a:latin typeface="Palatino"/>
                <a:ea typeface="Palatino"/>
                <a:cs typeface="Palatino"/>
                <a:sym typeface="Palatino"/>
              </a:defRPr>
            </a:lvl5pPr>
            <a:lvl6pPr marL="2743200" marR="0" lvl="5" indent="-228600" algn="just" rtl="0">
              <a:lnSpc>
                <a:spcPct val="90000"/>
              </a:lnSpc>
              <a:spcBef>
                <a:spcPts val="0"/>
              </a:spcBef>
              <a:spcAft>
                <a:spcPts val="0"/>
              </a:spcAft>
              <a:buSzPts val="1000"/>
              <a:buNone/>
              <a:defRPr sz="1100" b="0" i="0" u="none" strike="noStrike" cap="none">
                <a:solidFill>
                  <a:srgbClr val="4A72A9"/>
                </a:solidFill>
                <a:latin typeface="Palatino"/>
                <a:ea typeface="Palatino"/>
                <a:cs typeface="Palatino"/>
                <a:sym typeface="Palatino"/>
              </a:defRPr>
            </a:lvl6pPr>
            <a:lvl7pPr marL="3200400" marR="0" lvl="6" indent="-228600" algn="just" rtl="0">
              <a:lnSpc>
                <a:spcPct val="90000"/>
              </a:lnSpc>
              <a:spcBef>
                <a:spcPts val="0"/>
              </a:spcBef>
              <a:spcAft>
                <a:spcPts val="0"/>
              </a:spcAft>
              <a:buSzPts val="1000"/>
              <a:buNone/>
              <a:defRPr sz="1100" b="0" i="0" u="none" strike="noStrike" cap="none">
                <a:solidFill>
                  <a:srgbClr val="4A72A9"/>
                </a:solidFill>
                <a:latin typeface="Palatino"/>
                <a:ea typeface="Palatino"/>
                <a:cs typeface="Palatino"/>
                <a:sym typeface="Palatino"/>
              </a:defRPr>
            </a:lvl7pPr>
            <a:lvl8pPr marL="3657600" marR="0" lvl="7" indent="-228600" algn="just" rtl="0">
              <a:lnSpc>
                <a:spcPct val="90000"/>
              </a:lnSpc>
              <a:spcBef>
                <a:spcPts val="0"/>
              </a:spcBef>
              <a:spcAft>
                <a:spcPts val="0"/>
              </a:spcAft>
              <a:buSzPts val="1000"/>
              <a:buNone/>
              <a:defRPr sz="1100" b="0" i="0" u="none" strike="noStrike" cap="none">
                <a:solidFill>
                  <a:srgbClr val="4A72A9"/>
                </a:solidFill>
                <a:latin typeface="Palatino"/>
                <a:ea typeface="Palatino"/>
                <a:cs typeface="Palatino"/>
                <a:sym typeface="Palatino"/>
              </a:defRPr>
            </a:lvl8pPr>
            <a:lvl9pPr marL="4114800" marR="0" lvl="8" indent="-228600" algn="just" rtl="0">
              <a:lnSpc>
                <a:spcPct val="90000"/>
              </a:lnSpc>
              <a:spcBef>
                <a:spcPts val="0"/>
              </a:spcBef>
              <a:spcAft>
                <a:spcPts val="0"/>
              </a:spcAft>
              <a:buSzPts val="1000"/>
              <a:buNone/>
              <a:defRPr sz="1100" b="0" i="0" u="none" strike="noStrike" cap="none">
                <a:solidFill>
                  <a:srgbClr val="4A72A9"/>
                </a:solidFill>
                <a:latin typeface="Palatino"/>
                <a:ea typeface="Palatino"/>
                <a:cs typeface="Palatino"/>
                <a:sym typeface="Palatino"/>
              </a:defRPr>
            </a:lvl9pPr>
          </a:lstStyle>
          <a:p>
            <a:endParaRPr/>
          </a:p>
        </p:txBody>
      </p:sp>
      <p:sp>
        <p:nvSpPr>
          <p:cNvPr id="112" name="Google Shape;112;p20"/>
          <p:cNvSpPr txBox="1">
            <a:spLocks noGrp="1"/>
          </p:cNvSpPr>
          <p:nvPr>
            <p:ph type="body" idx="3"/>
          </p:nvPr>
        </p:nvSpPr>
        <p:spPr>
          <a:xfrm>
            <a:off x="4644554" y="1534790"/>
            <a:ext cx="4041900" cy="639600"/>
          </a:xfrm>
          <a:prstGeom prst="rect">
            <a:avLst/>
          </a:prstGeom>
          <a:noFill/>
          <a:ln>
            <a:noFill/>
          </a:ln>
        </p:spPr>
        <p:txBody>
          <a:bodyPr spcFirstLastPara="1" wrap="square" lIns="35725" tIns="35725" rIns="35725" bIns="35725" anchor="b" anchorCtr="0">
            <a:noAutofit/>
          </a:bodyPr>
          <a:lstStyle>
            <a:lvl1pPr marL="457200" marR="0" lvl="0" indent="-228600" algn="just" rtl="0">
              <a:lnSpc>
                <a:spcPct val="90000"/>
              </a:lnSpc>
              <a:spcBef>
                <a:spcPts val="0"/>
              </a:spcBef>
              <a:spcAft>
                <a:spcPts val="0"/>
              </a:spcAft>
              <a:buClr>
                <a:srgbClr val="4A72A9"/>
              </a:buClr>
              <a:buSzPts val="1700"/>
              <a:buFont typeface="Palatino"/>
              <a:buNone/>
              <a:defRPr sz="1700" b="1" i="0" u="none" strike="noStrike" cap="none">
                <a:solidFill>
                  <a:srgbClr val="4A72A9"/>
                </a:solidFill>
                <a:latin typeface="Palatino"/>
                <a:ea typeface="Palatino"/>
                <a:cs typeface="Palatino"/>
                <a:sym typeface="Palatino"/>
              </a:defRPr>
            </a:lvl1pPr>
            <a:lvl2pPr marL="914400" marR="0" lvl="1" indent="-228600" algn="just" rtl="0">
              <a:lnSpc>
                <a:spcPct val="90000"/>
              </a:lnSpc>
              <a:spcBef>
                <a:spcPts val="0"/>
              </a:spcBef>
              <a:spcAft>
                <a:spcPts val="0"/>
              </a:spcAft>
              <a:buClr>
                <a:srgbClr val="4A72A9"/>
              </a:buClr>
              <a:buSzPts val="1400"/>
              <a:buFont typeface="Palatino"/>
              <a:buNone/>
              <a:defRPr sz="1400" b="1" i="0" u="none" strike="noStrike" cap="none">
                <a:solidFill>
                  <a:srgbClr val="4A72A9"/>
                </a:solidFill>
                <a:latin typeface="Palatino"/>
                <a:ea typeface="Palatino"/>
                <a:cs typeface="Palatino"/>
                <a:sym typeface="Palatino"/>
              </a:defRPr>
            </a:lvl2pPr>
            <a:lvl3pPr marL="1371600" marR="0" lvl="2" indent="-228600" algn="just" rtl="0">
              <a:lnSpc>
                <a:spcPct val="90000"/>
              </a:lnSpc>
              <a:spcBef>
                <a:spcPts val="0"/>
              </a:spcBef>
              <a:spcAft>
                <a:spcPts val="0"/>
              </a:spcAft>
              <a:buClr>
                <a:srgbClr val="4A72A9"/>
              </a:buClr>
              <a:buSzPts val="1300"/>
              <a:buFont typeface="Palatino"/>
              <a:buNone/>
              <a:defRPr sz="1300" b="1" i="0" u="none" strike="noStrike" cap="none">
                <a:solidFill>
                  <a:srgbClr val="4A72A9"/>
                </a:solidFill>
                <a:latin typeface="Palatino"/>
                <a:ea typeface="Palatino"/>
                <a:cs typeface="Palatino"/>
                <a:sym typeface="Palatino"/>
              </a:defRPr>
            </a:lvl3pPr>
            <a:lvl4pPr marL="1828800" marR="0" lvl="3" indent="-228600" algn="just" rtl="0">
              <a:lnSpc>
                <a:spcPct val="90000"/>
              </a:lnSpc>
              <a:spcBef>
                <a:spcPts val="0"/>
              </a:spcBef>
              <a:spcAft>
                <a:spcPts val="0"/>
              </a:spcAft>
              <a:buClr>
                <a:srgbClr val="4A72A9"/>
              </a:buClr>
              <a:buSzPts val="1100"/>
              <a:buFont typeface="Palatino"/>
              <a:buNone/>
              <a:defRPr sz="1100" b="1" i="0" u="none" strike="noStrike" cap="none">
                <a:solidFill>
                  <a:srgbClr val="4A72A9"/>
                </a:solidFill>
                <a:latin typeface="Palatino"/>
                <a:ea typeface="Palatino"/>
                <a:cs typeface="Palatino"/>
                <a:sym typeface="Palatino"/>
              </a:defRPr>
            </a:lvl4pPr>
            <a:lvl5pPr marL="2286000" marR="0" lvl="4" indent="-228600" algn="just" rtl="0">
              <a:lnSpc>
                <a:spcPct val="90000"/>
              </a:lnSpc>
              <a:spcBef>
                <a:spcPts val="0"/>
              </a:spcBef>
              <a:spcAft>
                <a:spcPts val="0"/>
              </a:spcAft>
              <a:buClr>
                <a:srgbClr val="4A72A9"/>
              </a:buClr>
              <a:buSzPts val="1100"/>
              <a:buFont typeface="Palatino"/>
              <a:buNone/>
              <a:defRPr sz="1100" b="1" i="0" u="none" strike="noStrike" cap="none">
                <a:solidFill>
                  <a:srgbClr val="4A72A9"/>
                </a:solidFill>
                <a:latin typeface="Palatino"/>
                <a:ea typeface="Palatino"/>
                <a:cs typeface="Palatino"/>
                <a:sym typeface="Palatino"/>
              </a:defRPr>
            </a:lvl5pPr>
            <a:lvl6pPr marL="2743200" marR="0" lvl="5" indent="-228600" algn="just" rtl="0">
              <a:lnSpc>
                <a:spcPct val="90000"/>
              </a:lnSpc>
              <a:spcBef>
                <a:spcPts val="0"/>
              </a:spcBef>
              <a:spcAft>
                <a:spcPts val="0"/>
              </a:spcAft>
              <a:buClr>
                <a:srgbClr val="4A72A9"/>
              </a:buClr>
              <a:buSzPts val="1100"/>
              <a:buFont typeface="Palatino"/>
              <a:buNone/>
              <a:defRPr sz="1100" b="1" i="0" u="none" strike="noStrike" cap="none">
                <a:solidFill>
                  <a:srgbClr val="4A72A9"/>
                </a:solidFill>
                <a:latin typeface="Palatino"/>
                <a:ea typeface="Palatino"/>
                <a:cs typeface="Palatino"/>
                <a:sym typeface="Palatino"/>
              </a:defRPr>
            </a:lvl6pPr>
            <a:lvl7pPr marL="3200400" marR="0" lvl="6" indent="-228600" algn="just" rtl="0">
              <a:lnSpc>
                <a:spcPct val="90000"/>
              </a:lnSpc>
              <a:spcBef>
                <a:spcPts val="0"/>
              </a:spcBef>
              <a:spcAft>
                <a:spcPts val="0"/>
              </a:spcAft>
              <a:buClr>
                <a:srgbClr val="4A72A9"/>
              </a:buClr>
              <a:buSzPts val="1100"/>
              <a:buFont typeface="Palatino"/>
              <a:buNone/>
              <a:defRPr sz="1100" b="1" i="0" u="none" strike="noStrike" cap="none">
                <a:solidFill>
                  <a:srgbClr val="4A72A9"/>
                </a:solidFill>
                <a:latin typeface="Palatino"/>
                <a:ea typeface="Palatino"/>
                <a:cs typeface="Palatino"/>
                <a:sym typeface="Palatino"/>
              </a:defRPr>
            </a:lvl7pPr>
            <a:lvl8pPr marL="3657600" marR="0" lvl="7" indent="-228600" algn="just" rtl="0">
              <a:lnSpc>
                <a:spcPct val="90000"/>
              </a:lnSpc>
              <a:spcBef>
                <a:spcPts val="0"/>
              </a:spcBef>
              <a:spcAft>
                <a:spcPts val="0"/>
              </a:spcAft>
              <a:buClr>
                <a:srgbClr val="4A72A9"/>
              </a:buClr>
              <a:buSzPts val="1100"/>
              <a:buFont typeface="Palatino"/>
              <a:buNone/>
              <a:defRPr sz="1100" b="1" i="0" u="none" strike="noStrike" cap="none">
                <a:solidFill>
                  <a:srgbClr val="4A72A9"/>
                </a:solidFill>
                <a:latin typeface="Palatino"/>
                <a:ea typeface="Palatino"/>
                <a:cs typeface="Palatino"/>
                <a:sym typeface="Palatino"/>
              </a:defRPr>
            </a:lvl8pPr>
            <a:lvl9pPr marL="4114800" marR="0" lvl="8" indent="-228600" algn="just" rtl="0">
              <a:lnSpc>
                <a:spcPct val="90000"/>
              </a:lnSpc>
              <a:spcBef>
                <a:spcPts val="0"/>
              </a:spcBef>
              <a:spcAft>
                <a:spcPts val="0"/>
              </a:spcAft>
              <a:buClr>
                <a:srgbClr val="4A72A9"/>
              </a:buClr>
              <a:buSzPts val="1100"/>
              <a:buFont typeface="Palatino"/>
              <a:buNone/>
              <a:defRPr sz="1100" b="1" i="0" u="none" strike="noStrike" cap="none">
                <a:solidFill>
                  <a:srgbClr val="4A72A9"/>
                </a:solidFill>
                <a:latin typeface="Palatino"/>
                <a:ea typeface="Palatino"/>
                <a:cs typeface="Palatino"/>
                <a:sym typeface="Palatino"/>
              </a:defRPr>
            </a:lvl9pPr>
          </a:lstStyle>
          <a:p>
            <a:endParaRPr/>
          </a:p>
        </p:txBody>
      </p:sp>
      <p:sp>
        <p:nvSpPr>
          <p:cNvPr id="113" name="Google Shape;113;p20"/>
          <p:cNvSpPr txBox="1">
            <a:spLocks noGrp="1"/>
          </p:cNvSpPr>
          <p:nvPr>
            <p:ph type="body" idx="4"/>
          </p:nvPr>
        </p:nvSpPr>
        <p:spPr>
          <a:xfrm>
            <a:off x="4644554" y="2174379"/>
            <a:ext cx="4041900" cy="3951600"/>
          </a:xfrm>
          <a:prstGeom prst="rect">
            <a:avLst/>
          </a:prstGeom>
          <a:noFill/>
          <a:ln>
            <a:noFill/>
          </a:ln>
        </p:spPr>
        <p:txBody>
          <a:bodyPr spcFirstLastPara="1" wrap="square" lIns="35725" tIns="35725" rIns="35725" bIns="35725" anchor="t" anchorCtr="0">
            <a:noAutofit/>
          </a:bodyPr>
          <a:lstStyle>
            <a:lvl1pPr marL="457200" marR="0" lvl="0" indent="-228600" algn="just" rtl="0">
              <a:lnSpc>
                <a:spcPct val="90000"/>
              </a:lnSpc>
              <a:spcBef>
                <a:spcPts val="0"/>
              </a:spcBef>
              <a:spcAft>
                <a:spcPts val="0"/>
              </a:spcAft>
              <a:buSzPts val="1000"/>
              <a:buNone/>
              <a:defRPr sz="1700" b="0" i="0" u="none" strike="noStrike" cap="none">
                <a:solidFill>
                  <a:srgbClr val="4A72A9"/>
                </a:solidFill>
                <a:latin typeface="Palatino"/>
                <a:ea typeface="Palatino"/>
                <a:cs typeface="Palatino"/>
                <a:sym typeface="Palatino"/>
              </a:defRPr>
            </a:lvl1pPr>
            <a:lvl2pPr marL="914400" marR="0" lvl="1" indent="-228600" algn="just" rtl="0">
              <a:lnSpc>
                <a:spcPct val="90000"/>
              </a:lnSpc>
              <a:spcBef>
                <a:spcPts val="0"/>
              </a:spcBef>
              <a:spcAft>
                <a:spcPts val="0"/>
              </a:spcAft>
              <a:buSzPts val="1000"/>
              <a:buNone/>
              <a:defRPr sz="1400" b="0" i="0" u="none" strike="noStrike" cap="none">
                <a:solidFill>
                  <a:srgbClr val="4A72A9"/>
                </a:solidFill>
                <a:latin typeface="Palatino"/>
                <a:ea typeface="Palatino"/>
                <a:cs typeface="Palatino"/>
                <a:sym typeface="Palatino"/>
              </a:defRPr>
            </a:lvl2pPr>
            <a:lvl3pPr marL="1371600" marR="0" lvl="2" indent="-228600" algn="just" rtl="0">
              <a:lnSpc>
                <a:spcPct val="90000"/>
              </a:lnSpc>
              <a:spcBef>
                <a:spcPts val="0"/>
              </a:spcBef>
              <a:spcAft>
                <a:spcPts val="0"/>
              </a:spcAft>
              <a:buSzPts val="1000"/>
              <a:buNone/>
              <a:defRPr sz="1300" b="0" i="0" u="none" strike="noStrike" cap="none">
                <a:solidFill>
                  <a:srgbClr val="4A72A9"/>
                </a:solidFill>
                <a:latin typeface="Palatino"/>
                <a:ea typeface="Palatino"/>
                <a:cs typeface="Palatino"/>
                <a:sym typeface="Palatino"/>
              </a:defRPr>
            </a:lvl3pPr>
            <a:lvl4pPr marL="1828800" marR="0" lvl="3" indent="-228600" algn="just" rtl="0">
              <a:lnSpc>
                <a:spcPct val="90000"/>
              </a:lnSpc>
              <a:spcBef>
                <a:spcPts val="0"/>
              </a:spcBef>
              <a:spcAft>
                <a:spcPts val="0"/>
              </a:spcAft>
              <a:buSzPts val="1000"/>
              <a:buNone/>
              <a:defRPr sz="1100" b="0" i="0" u="none" strike="noStrike" cap="none">
                <a:solidFill>
                  <a:srgbClr val="4A72A9"/>
                </a:solidFill>
                <a:latin typeface="Palatino"/>
                <a:ea typeface="Palatino"/>
                <a:cs typeface="Palatino"/>
                <a:sym typeface="Palatino"/>
              </a:defRPr>
            </a:lvl4pPr>
            <a:lvl5pPr marL="2286000" marR="0" lvl="4" indent="-228600" algn="just" rtl="0">
              <a:lnSpc>
                <a:spcPct val="90000"/>
              </a:lnSpc>
              <a:spcBef>
                <a:spcPts val="0"/>
              </a:spcBef>
              <a:spcAft>
                <a:spcPts val="0"/>
              </a:spcAft>
              <a:buSzPts val="1000"/>
              <a:buNone/>
              <a:defRPr sz="1100" b="0" i="0" u="none" strike="noStrike" cap="none">
                <a:solidFill>
                  <a:srgbClr val="4A72A9"/>
                </a:solidFill>
                <a:latin typeface="Palatino"/>
                <a:ea typeface="Palatino"/>
                <a:cs typeface="Palatino"/>
                <a:sym typeface="Palatino"/>
              </a:defRPr>
            </a:lvl5pPr>
            <a:lvl6pPr marL="2743200" marR="0" lvl="5" indent="-228600" algn="just" rtl="0">
              <a:lnSpc>
                <a:spcPct val="90000"/>
              </a:lnSpc>
              <a:spcBef>
                <a:spcPts val="0"/>
              </a:spcBef>
              <a:spcAft>
                <a:spcPts val="0"/>
              </a:spcAft>
              <a:buSzPts val="1000"/>
              <a:buNone/>
              <a:defRPr sz="1100" b="0" i="0" u="none" strike="noStrike" cap="none">
                <a:solidFill>
                  <a:srgbClr val="4A72A9"/>
                </a:solidFill>
                <a:latin typeface="Palatino"/>
                <a:ea typeface="Palatino"/>
                <a:cs typeface="Palatino"/>
                <a:sym typeface="Palatino"/>
              </a:defRPr>
            </a:lvl6pPr>
            <a:lvl7pPr marL="3200400" marR="0" lvl="6" indent="-228600" algn="just" rtl="0">
              <a:lnSpc>
                <a:spcPct val="90000"/>
              </a:lnSpc>
              <a:spcBef>
                <a:spcPts val="0"/>
              </a:spcBef>
              <a:spcAft>
                <a:spcPts val="0"/>
              </a:spcAft>
              <a:buSzPts val="1000"/>
              <a:buNone/>
              <a:defRPr sz="1100" b="0" i="0" u="none" strike="noStrike" cap="none">
                <a:solidFill>
                  <a:srgbClr val="4A72A9"/>
                </a:solidFill>
                <a:latin typeface="Palatino"/>
                <a:ea typeface="Palatino"/>
                <a:cs typeface="Palatino"/>
                <a:sym typeface="Palatino"/>
              </a:defRPr>
            </a:lvl7pPr>
            <a:lvl8pPr marL="3657600" marR="0" lvl="7" indent="-228600" algn="just" rtl="0">
              <a:lnSpc>
                <a:spcPct val="90000"/>
              </a:lnSpc>
              <a:spcBef>
                <a:spcPts val="0"/>
              </a:spcBef>
              <a:spcAft>
                <a:spcPts val="0"/>
              </a:spcAft>
              <a:buSzPts val="1000"/>
              <a:buNone/>
              <a:defRPr sz="1100" b="0" i="0" u="none" strike="noStrike" cap="none">
                <a:solidFill>
                  <a:srgbClr val="4A72A9"/>
                </a:solidFill>
                <a:latin typeface="Palatino"/>
                <a:ea typeface="Palatino"/>
                <a:cs typeface="Palatino"/>
                <a:sym typeface="Palatino"/>
              </a:defRPr>
            </a:lvl8pPr>
            <a:lvl9pPr marL="4114800" marR="0" lvl="8" indent="-228600" algn="just" rtl="0">
              <a:lnSpc>
                <a:spcPct val="90000"/>
              </a:lnSpc>
              <a:spcBef>
                <a:spcPts val="0"/>
              </a:spcBef>
              <a:spcAft>
                <a:spcPts val="0"/>
              </a:spcAft>
              <a:buSzPts val="1000"/>
              <a:buNone/>
              <a:defRPr sz="1100" b="0" i="0" u="none" strike="noStrike" cap="none">
                <a:solidFill>
                  <a:srgbClr val="4A72A9"/>
                </a:solidFill>
                <a:latin typeface="Palatino"/>
                <a:ea typeface="Palatino"/>
                <a:cs typeface="Palatino"/>
                <a:sym typeface="Palatino"/>
              </a:defRPr>
            </a:lvl9pPr>
          </a:lstStyle>
          <a:p>
            <a:endParaRPr/>
          </a:p>
        </p:txBody>
      </p:sp>
    </p:spTree>
  </p:cSld>
  <p:clrMapOvr>
    <a:masterClrMapping/>
  </p:clrMapOvr>
  <p:transition>
    <p:fade thruBlk="1"/>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4"/>
        <p:cNvGrpSpPr/>
        <p:nvPr/>
      </p:nvGrpSpPr>
      <p:grpSpPr>
        <a:xfrm>
          <a:off x="0" y="0"/>
          <a:ext cx="0" cy="0"/>
          <a:chOff x="0" y="0"/>
          <a:chExt cx="0" cy="0"/>
        </a:xfrm>
      </p:grpSpPr>
      <p:sp>
        <p:nvSpPr>
          <p:cNvPr id="115" name="Google Shape;115;p21"/>
          <p:cNvSpPr txBox="1">
            <a:spLocks noGrp="1"/>
          </p:cNvSpPr>
          <p:nvPr>
            <p:ph type="title"/>
          </p:nvPr>
        </p:nvSpPr>
        <p:spPr>
          <a:xfrm>
            <a:off x="250031" y="4857750"/>
            <a:ext cx="8643900" cy="777000"/>
          </a:xfrm>
          <a:prstGeom prst="rect">
            <a:avLst/>
          </a:prstGeom>
          <a:noFill/>
          <a:ln>
            <a:noFill/>
          </a:ln>
        </p:spPr>
        <p:txBody>
          <a:bodyPr spcFirstLastPara="1" wrap="square" lIns="35725" tIns="35725" rIns="35725" bIns="35725" anchor="b" anchorCtr="0">
            <a:noAutofit/>
          </a:bodyPr>
          <a:lstStyle>
            <a:lvl1pPr marR="0" lvl="0" algn="l" rtl="0">
              <a:spcBef>
                <a:spcPts val="0"/>
              </a:spcBef>
              <a:spcAft>
                <a:spcPts val="0"/>
              </a:spcAft>
              <a:buSzPts val="1000"/>
              <a:buNone/>
              <a:defRPr sz="4500" b="0" i="0" u="none" strike="noStrike" cap="none">
                <a:solidFill>
                  <a:schemeClr val="dk1"/>
                </a:solidFill>
                <a:latin typeface="Arial"/>
                <a:ea typeface="Arial"/>
                <a:cs typeface="Arial"/>
                <a:sym typeface="Arial"/>
              </a:defRPr>
            </a:lvl1pPr>
            <a:lvl2pPr marR="0" lvl="1" algn="l" rtl="0">
              <a:spcBef>
                <a:spcPts val="0"/>
              </a:spcBef>
              <a:spcAft>
                <a:spcPts val="0"/>
              </a:spcAft>
              <a:buSzPts val="1000"/>
              <a:buNone/>
              <a:defRPr sz="4500" b="0" i="0" u="none" strike="noStrike" cap="none">
                <a:solidFill>
                  <a:schemeClr val="dk1"/>
                </a:solidFill>
                <a:latin typeface="Arial"/>
                <a:ea typeface="Arial"/>
                <a:cs typeface="Arial"/>
                <a:sym typeface="Arial"/>
              </a:defRPr>
            </a:lvl2pPr>
            <a:lvl3pPr marR="0" lvl="2" algn="l" rtl="0">
              <a:spcBef>
                <a:spcPts val="0"/>
              </a:spcBef>
              <a:spcAft>
                <a:spcPts val="0"/>
              </a:spcAft>
              <a:buSzPts val="1000"/>
              <a:buNone/>
              <a:defRPr sz="4500" b="0" i="0" u="none" strike="noStrike" cap="none">
                <a:solidFill>
                  <a:schemeClr val="dk1"/>
                </a:solidFill>
                <a:latin typeface="Arial"/>
                <a:ea typeface="Arial"/>
                <a:cs typeface="Arial"/>
                <a:sym typeface="Arial"/>
              </a:defRPr>
            </a:lvl3pPr>
            <a:lvl4pPr marR="0" lvl="3" algn="l" rtl="0">
              <a:spcBef>
                <a:spcPts val="0"/>
              </a:spcBef>
              <a:spcAft>
                <a:spcPts val="0"/>
              </a:spcAft>
              <a:buSzPts val="1000"/>
              <a:buNone/>
              <a:defRPr sz="4500" b="0" i="0" u="none" strike="noStrike" cap="none">
                <a:solidFill>
                  <a:schemeClr val="dk1"/>
                </a:solidFill>
                <a:latin typeface="Arial"/>
                <a:ea typeface="Arial"/>
                <a:cs typeface="Arial"/>
                <a:sym typeface="Arial"/>
              </a:defRPr>
            </a:lvl4pPr>
            <a:lvl5pPr marR="0" lvl="4" algn="l" rtl="0">
              <a:spcBef>
                <a:spcPts val="0"/>
              </a:spcBef>
              <a:spcAft>
                <a:spcPts val="0"/>
              </a:spcAft>
              <a:buSzPts val="1000"/>
              <a:buNone/>
              <a:defRPr sz="4500" b="0" i="0" u="none" strike="noStrike" cap="none">
                <a:solidFill>
                  <a:schemeClr val="dk1"/>
                </a:solidFill>
                <a:latin typeface="Arial"/>
                <a:ea typeface="Arial"/>
                <a:cs typeface="Arial"/>
                <a:sym typeface="Arial"/>
              </a:defRPr>
            </a:lvl5pPr>
            <a:lvl6pPr marR="0" lvl="5" algn="l" rtl="0">
              <a:spcBef>
                <a:spcPts val="0"/>
              </a:spcBef>
              <a:spcAft>
                <a:spcPts val="0"/>
              </a:spcAft>
              <a:buSzPts val="1000"/>
              <a:buNone/>
              <a:defRPr sz="4500" b="0" i="0" u="none" strike="noStrike" cap="none">
                <a:solidFill>
                  <a:schemeClr val="dk1"/>
                </a:solidFill>
                <a:latin typeface="Arial"/>
                <a:ea typeface="Arial"/>
                <a:cs typeface="Arial"/>
                <a:sym typeface="Arial"/>
              </a:defRPr>
            </a:lvl6pPr>
            <a:lvl7pPr marR="0" lvl="6" algn="l" rtl="0">
              <a:spcBef>
                <a:spcPts val="0"/>
              </a:spcBef>
              <a:spcAft>
                <a:spcPts val="0"/>
              </a:spcAft>
              <a:buSzPts val="1000"/>
              <a:buNone/>
              <a:defRPr sz="4500" b="0" i="0" u="none" strike="noStrike" cap="none">
                <a:solidFill>
                  <a:schemeClr val="dk1"/>
                </a:solidFill>
                <a:latin typeface="Arial"/>
                <a:ea typeface="Arial"/>
                <a:cs typeface="Arial"/>
                <a:sym typeface="Arial"/>
              </a:defRPr>
            </a:lvl7pPr>
            <a:lvl8pPr marR="0" lvl="7" algn="l" rtl="0">
              <a:spcBef>
                <a:spcPts val="0"/>
              </a:spcBef>
              <a:spcAft>
                <a:spcPts val="0"/>
              </a:spcAft>
              <a:buSzPts val="1000"/>
              <a:buNone/>
              <a:defRPr sz="4500" b="0" i="0" u="none" strike="noStrike" cap="none">
                <a:solidFill>
                  <a:schemeClr val="dk1"/>
                </a:solidFill>
                <a:latin typeface="Arial"/>
                <a:ea typeface="Arial"/>
                <a:cs typeface="Arial"/>
                <a:sym typeface="Arial"/>
              </a:defRPr>
            </a:lvl8pPr>
            <a:lvl9pPr marR="0" lvl="8" algn="l" rtl="0">
              <a:spcBef>
                <a:spcPts val="0"/>
              </a:spcBef>
              <a:spcAft>
                <a:spcPts val="0"/>
              </a:spcAft>
              <a:buSzPts val="1000"/>
              <a:buNone/>
              <a:defRPr sz="45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16"/>
        <p:cNvGrpSpPr/>
        <p:nvPr/>
      </p:nvGrpSpPr>
      <p:grpSpPr>
        <a:xfrm>
          <a:off x="0" y="0"/>
          <a:ext cx="0" cy="0"/>
          <a:chOff x="0" y="0"/>
          <a:chExt cx="0" cy="0"/>
        </a:xfrm>
      </p:grpSpPr>
      <p:sp>
        <p:nvSpPr>
          <p:cNvPr id="117" name="Google Shape;117;p22"/>
          <p:cNvSpPr txBox="1">
            <a:spLocks noGrp="1"/>
          </p:cNvSpPr>
          <p:nvPr>
            <p:ph type="title"/>
          </p:nvPr>
        </p:nvSpPr>
        <p:spPr>
          <a:xfrm>
            <a:off x="457646" y="273472"/>
            <a:ext cx="3008100" cy="1162200"/>
          </a:xfrm>
          <a:prstGeom prst="rect">
            <a:avLst/>
          </a:prstGeom>
          <a:noFill/>
          <a:ln>
            <a:noFill/>
          </a:ln>
        </p:spPr>
        <p:txBody>
          <a:bodyPr spcFirstLastPara="1" wrap="square" lIns="35725" tIns="35725" rIns="35725" bIns="35725" anchor="b" anchorCtr="0">
            <a:noAutofit/>
          </a:bodyPr>
          <a:lstStyle>
            <a:lvl1pPr marR="0" lvl="0" algn="l" rtl="0">
              <a:spcBef>
                <a:spcPts val="0"/>
              </a:spcBef>
              <a:spcAft>
                <a:spcPts val="0"/>
              </a:spcAft>
              <a:buSzPts val="1000"/>
              <a:buNone/>
              <a:defRPr sz="1400" b="1" i="0" u="none" strike="noStrike" cap="none">
                <a:solidFill>
                  <a:schemeClr val="dk1"/>
                </a:solidFill>
                <a:latin typeface="Arial"/>
                <a:ea typeface="Arial"/>
                <a:cs typeface="Arial"/>
                <a:sym typeface="Arial"/>
              </a:defRPr>
            </a:lvl1pPr>
            <a:lvl2pPr marR="0" lvl="1" algn="l" rtl="0">
              <a:spcBef>
                <a:spcPts val="0"/>
              </a:spcBef>
              <a:spcAft>
                <a:spcPts val="0"/>
              </a:spcAft>
              <a:buSzPts val="1000"/>
              <a:buNone/>
              <a:defRPr sz="4500" b="0" i="0" u="none" strike="noStrike" cap="none">
                <a:solidFill>
                  <a:schemeClr val="dk1"/>
                </a:solidFill>
                <a:latin typeface="Arial"/>
                <a:ea typeface="Arial"/>
                <a:cs typeface="Arial"/>
                <a:sym typeface="Arial"/>
              </a:defRPr>
            </a:lvl2pPr>
            <a:lvl3pPr marR="0" lvl="2" algn="l" rtl="0">
              <a:spcBef>
                <a:spcPts val="0"/>
              </a:spcBef>
              <a:spcAft>
                <a:spcPts val="0"/>
              </a:spcAft>
              <a:buSzPts val="1000"/>
              <a:buNone/>
              <a:defRPr sz="4500" b="0" i="0" u="none" strike="noStrike" cap="none">
                <a:solidFill>
                  <a:schemeClr val="dk1"/>
                </a:solidFill>
                <a:latin typeface="Arial"/>
                <a:ea typeface="Arial"/>
                <a:cs typeface="Arial"/>
                <a:sym typeface="Arial"/>
              </a:defRPr>
            </a:lvl3pPr>
            <a:lvl4pPr marR="0" lvl="3" algn="l" rtl="0">
              <a:spcBef>
                <a:spcPts val="0"/>
              </a:spcBef>
              <a:spcAft>
                <a:spcPts val="0"/>
              </a:spcAft>
              <a:buSzPts val="1000"/>
              <a:buNone/>
              <a:defRPr sz="4500" b="0" i="0" u="none" strike="noStrike" cap="none">
                <a:solidFill>
                  <a:schemeClr val="dk1"/>
                </a:solidFill>
                <a:latin typeface="Arial"/>
                <a:ea typeface="Arial"/>
                <a:cs typeface="Arial"/>
                <a:sym typeface="Arial"/>
              </a:defRPr>
            </a:lvl4pPr>
            <a:lvl5pPr marR="0" lvl="4" algn="l" rtl="0">
              <a:spcBef>
                <a:spcPts val="0"/>
              </a:spcBef>
              <a:spcAft>
                <a:spcPts val="0"/>
              </a:spcAft>
              <a:buSzPts val="1000"/>
              <a:buNone/>
              <a:defRPr sz="4500" b="0" i="0" u="none" strike="noStrike" cap="none">
                <a:solidFill>
                  <a:schemeClr val="dk1"/>
                </a:solidFill>
                <a:latin typeface="Arial"/>
                <a:ea typeface="Arial"/>
                <a:cs typeface="Arial"/>
                <a:sym typeface="Arial"/>
              </a:defRPr>
            </a:lvl5pPr>
            <a:lvl6pPr marR="0" lvl="5" algn="l" rtl="0">
              <a:spcBef>
                <a:spcPts val="0"/>
              </a:spcBef>
              <a:spcAft>
                <a:spcPts val="0"/>
              </a:spcAft>
              <a:buSzPts val="1000"/>
              <a:buNone/>
              <a:defRPr sz="4500" b="0" i="0" u="none" strike="noStrike" cap="none">
                <a:solidFill>
                  <a:schemeClr val="dk1"/>
                </a:solidFill>
                <a:latin typeface="Arial"/>
                <a:ea typeface="Arial"/>
                <a:cs typeface="Arial"/>
                <a:sym typeface="Arial"/>
              </a:defRPr>
            </a:lvl6pPr>
            <a:lvl7pPr marR="0" lvl="6" algn="l" rtl="0">
              <a:spcBef>
                <a:spcPts val="0"/>
              </a:spcBef>
              <a:spcAft>
                <a:spcPts val="0"/>
              </a:spcAft>
              <a:buSzPts val="1000"/>
              <a:buNone/>
              <a:defRPr sz="4500" b="0" i="0" u="none" strike="noStrike" cap="none">
                <a:solidFill>
                  <a:schemeClr val="dk1"/>
                </a:solidFill>
                <a:latin typeface="Arial"/>
                <a:ea typeface="Arial"/>
                <a:cs typeface="Arial"/>
                <a:sym typeface="Arial"/>
              </a:defRPr>
            </a:lvl7pPr>
            <a:lvl8pPr marR="0" lvl="7" algn="l" rtl="0">
              <a:spcBef>
                <a:spcPts val="0"/>
              </a:spcBef>
              <a:spcAft>
                <a:spcPts val="0"/>
              </a:spcAft>
              <a:buSzPts val="1000"/>
              <a:buNone/>
              <a:defRPr sz="4500" b="0" i="0" u="none" strike="noStrike" cap="none">
                <a:solidFill>
                  <a:schemeClr val="dk1"/>
                </a:solidFill>
                <a:latin typeface="Arial"/>
                <a:ea typeface="Arial"/>
                <a:cs typeface="Arial"/>
                <a:sym typeface="Arial"/>
              </a:defRPr>
            </a:lvl8pPr>
            <a:lvl9pPr marR="0" lvl="8" algn="l" rtl="0">
              <a:spcBef>
                <a:spcPts val="0"/>
              </a:spcBef>
              <a:spcAft>
                <a:spcPts val="0"/>
              </a:spcAft>
              <a:buSzPts val="1000"/>
              <a:buNone/>
              <a:defRPr sz="4500" b="0" i="0" u="none" strike="noStrike" cap="none">
                <a:solidFill>
                  <a:schemeClr val="dk1"/>
                </a:solidFill>
                <a:latin typeface="Arial"/>
                <a:ea typeface="Arial"/>
                <a:cs typeface="Arial"/>
                <a:sym typeface="Arial"/>
              </a:defRPr>
            </a:lvl9pPr>
          </a:lstStyle>
          <a:p>
            <a:endParaRPr/>
          </a:p>
        </p:txBody>
      </p:sp>
      <p:sp>
        <p:nvSpPr>
          <p:cNvPr id="118" name="Google Shape;118;p22"/>
          <p:cNvSpPr txBox="1">
            <a:spLocks noGrp="1"/>
          </p:cNvSpPr>
          <p:nvPr>
            <p:ph type="body" idx="1"/>
          </p:nvPr>
        </p:nvSpPr>
        <p:spPr>
          <a:xfrm>
            <a:off x="3575224" y="273472"/>
            <a:ext cx="5111100" cy="5852100"/>
          </a:xfrm>
          <a:prstGeom prst="rect">
            <a:avLst/>
          </a:prstGeom>
          <a:noFill/>
          <a:ln>
            <a:noFill/>
          </a:ln>
        </p:spPr>
        <p:txBody>
          <a:bodyPr spcFirstLastPara="1" wrap="square" lIns="35725" tIns="35725" rIns="35725" bIns="35725" anchor="t" anchorCtr="0">
            <a:noAutofit/>
          </a:bodyPr>
          <a:lstStyle>
            <a:lvl1pPr marL="457200" marR="0" lvl="0" indent="-228600" algn="just" rtl="0">
              <a:lnSpc>
                <a:spcPct val="90000"/>
              </a:lnSpc>
              <a:spcBef>
                <a:spcPts val="0"/>
              </a:spcBef>
              <a:spcAft>
                <a:spcPts val="0"/>
              </a:spcAft>
              <a:buSzPts val="1000"/>
              <a:buNone/>
              <a:defRPr sz="2300" b="0" i="0" u="none" strike="noStrike" cap="none">
                <a:solidFill>
                  <a:srgbClr val="4A72A9"/>
                </a:solidFill>
                <a:latin typeface="Palatino"/>
                <a:ea typeface="Palatino"/>
                <a:cs typeface="Palatino"/>
                <a:sym typeface="Palatino"/>
              </a:defRPr>
            </a:lvl1pPr>
            <a:lvl2pPr marL="914400" marR="0" lvl="1" indent="-228600" algn="just" rtl="0">
              <a:lnSpc>
                <a:spcPct val="90000"/>
              </a:lnSpc>
              <a:spcBef>
                <a:spcPts val="0"/>
              </a:spcBef>
              <a:spcAft>
                <a:spcPts val="0"/>
              </a:spcAft>
              <a:buSzPts val="1000"/>
              <a:buNone/>
              <a:defRPr sz="2000" b="0" i="0" u="none" strike="noStrike" cap="none">
                <a:solidFill>
                  <a:srgbClr val="4A72A9"/>
                </a:solidFill>
                <a:latin typeface="Palatino"/>
                <a:ea typeface="Palatino"/>
                <a:cs typeface="Palatino"/>
                <a:sym typeface="Palatino"/>
              </a:defRPr>
            </a:lvl2pPr>
            <a:lvl3pPr marL="1371600" marR="0" lvl="2" indent="-228600" algn="just" rtl="0">
              <a:lnSpc>
                <a:spcPct val="90000"/>
              </a:lnSpc>
              <a:spcBef>
                <a:spcPts val="0"/>
              </a:spcBef>
              <a:spcAft>
                <a:spcPts val="0"/>
              </a:spcAft>
              <a:buSzPts val="1000"/>
              <a:buNone/>
              <a:defRPr sz="1700" b="0" i="0" u="none" strike="noStrike" cap="none">
                <a:solidFill>
                  <a:srgbClr val="4A72A9"/>
                </a:solidFill>
                <a:latin typeface="Palatino"/>
                <a:ea typeface="Palatino"/>
                <a:cs typeface="Palatino"/>
                <a:sym typeface="Palatino"/>
              </a:defRPr>
            </a:lvl3pPr>
            <a:lvl4pPr marL="1828800" marR="0" lvl="3" indent="-228600" algn="just" rtl="0">
              <a:lnSpc>
                <a:spcPct val="90000"/>
              </a:lnSpc>
              <a:spcBef>
                <a:spcPts val="0"/>
              </a:spcBef>
              <a:spcAft>
                <a:spcPts val="0"/>
              </a:spcAft>
              <a:buSzPts val="1000"/>
              <a:buNone/>
              <a:defRPr sz="1400" b="0" i="0" u="none" strike="noStrike" cap="none">
                <a:solidFill>
                  <a:srgbClr val="4A72A9"/>
                </a:solidFill>
                <a:latin typeface="Palatino"/>
                <a:ea typeface="Palatino"/>
                <a:cs typeface="Palatino"/>
                <a:sym typeface="Palatino"/>
              </a:defRPr>
            </a:lvl4pPr>
            <a:lvl5pPr marL="2286000" marR="0" lvl="4" indent="-228600" algn="just" rtl="0">
              <a:lnSpc>
                <a:spcPct val="90000"/>
              </a:lnSpc>
              <a:spcBef>
                <a:spcPts val="0"/>
              </a:spcBef>
              <a:spcAft>
                <a:spcPts val="0"/>
              </a:spcAft>
              <a:buSzPts val="1000"/>
              <a:buNone/>
              <a:defRPr sz="1400" b="0" i="0" u="none" strike="noStrike" cap="none">
                <a:solidFill>
                  <a:srgbClr val="4A72A9"/>
                </a:solidFill>
                <a:latin typeface="Palatino"/>
                <a:ea typeface="Palatino"/>
                <a:cs typeface="Palatino"/>
                <a:sym typeface="Palatino"/>
              </a:defRPr>
            </a:lvl5pPr>
            <a:lvl6pPr marL="2743200" marR="0" lvl="5" indent="-228600" algn="just" rtl="0">
              <a:lnSpc>
                <a:spcPct val="90000"/>
              </a:lnSpc>
              <a:spcBef>
                <a:spcPts val="0"/>
              </a:spcBef>
              <a:spcAft>
                <a:spcPts val="0"/>
              </a:spcAft>
              <a:buSzPts val="1000"/>
              <a:buNone/>
              <a:defRPr sz="1400" b="0" i="0" u="none" strike="noStrike" cap="none">
                <a:solidFill>
                  <a:srgbClr val="4A72A9"/>
                </a:solidFill>
                <a:latin typeface="Palatino"/>
                <a:ea typeface="Palatino"/>
                <a:cs typeface="Palatino"/>
                <a:sym typeface="Palatino"/>
              </a:defRPr>
            </a:lvl6pPr>
            <a:lvl7pPr marL="3200400" marR="0" lvl="6" indent="-228600" algn="just" rtl="0">
              <a:lnSpc>
                <a:spcPct val="90000"/>
              </a:lnSpc>
              <a:spcBef>
                <a:spcPts val="0"/>
              </a:spcBef>
              <a:spcAft>
                <a:spcPts val="0"/>
              </a:spcAft>
              <a:buSzPts val="1000"/>
              <a:buNone/>
              <a:defRPr sz="1400" b="0" i="0" u="none" strike="noStrike" cap="none">
                <a:solidFill>
                  <a:srgbClr val="4A72A9"/>
                </a:solidFill>
                <a:latin typeface="Palatino"/>
                <a:ea typeface="Palatino"/>
                <a:cs typeface="Palatino"/>
                <a:sym typeface="Palatino"/>
              </a:defRPr>
            </a:lvl7pPr>
            <a:lvl8pPr marL="3657600" marR="0" lvl="7" indent="-228600" algn="just" rtl="0">
              <a:lnSpc>
                <a:spcPct val="90000"/>
              </a:lnSpc>
              <a:spcBef>
                <a:spcPts val="0"/>
              </a:spcBef>
              <a:spcAft>
                <a:spcPts val="0"/>
              </a:spcAft>
              <a:buSzPts val="1000"/>
              <a:buNone/>
              <a:defRPr sz="1400" b="0" i="0" u="none" strike="noStrike" cap="none">
                <a:solidFill>
                  <a:srgbClr val="4A72A9"/>
                </a:solidFill>
                <a:latin typeface="Palatino"/>
                <a:ea typeface="Palatino"/>
                <a:cs typeface="Palatino"/>
                <a:sym typeface="Palatino"/>
              </a:defRPr>
            </a:lvl8pPr>
            <a:lvl9pPr marL="4114800" marR="0" lvl="8" indent="-228600" algn="just" rtl="0">
              <a:lnSpc>
                <a:spcPct val="90000"/>
              </a:lnSpc>
              <a:spcBef>
                <a:spcPts val="0"/>
              </a:spcBef>
              <a:spcAft>
                <a:spcPts val="0"/>
              </a:spcAft>
              <a:buSzPts val="1000"/>
              <a:buNone/>
              <a:defRPr sz="1400" b="0" i="0" u="none" strike="noStrike" cap="none">
                <a:solidFill>
                  <a:srgbClr val="4A72A9"/>
                </a:solidFill>
                <a:latin typeface="Palatino"/>
                <a:ea typeface="Palatino"/>
                <a:cs typeface="Palatino"/>
                <a:sym typeface="Palatino"/>
              </a:defRPr>
            </a:lvl9pPr>
          </a:lstStyle>
          <a:p>
            <a:endParaRPr/>
          </a:p>
        </p:txBody>
      </p:sp>
      <p:sp>
        <p:nvSpPr>
          <p:cNvPr id="119" name="Google Shape;119;p22"/>
          <p:cNvSpPr txBox="1">
            <a:spLocks noGrp="1"/>
          </p:cNvSpPr>
          <p:nvPr>
            <p:ph type="body" idx="2"/>
          </p:nvPr>
        </p:nvSpPr>
        <p:spPr>
          <a:xfrm>
            <a:off x="457646" y="1435447"/>
            <a:ext cx="3008100" cy="4690500"/>
          </a:xfrm>
          <a:prstGeom prst="rect">
            <a:avLst/>
          </a:prstGeom>
          <a:noFill/>
          <a:ln>
            <a:noFill/>
          </a:ln>
        </p:spPr>
        <p:txBody>
          <a:bodyPr spcFirstLastPara="1" wrap="square" lIns="35725" tIns="35725" rIns="35725" bIns="35725" anchor="t" anchorCtr="0">
            <a:noAutofit/>
          </a:bodyPr>
          <a:lstStyle>
            <a:lvl1pPr marL="457200" marR="0" lvl="0" indent="-228600" algn="just" rtl="0">
              <a:lnSpc>
                <a:spcPct val="90000"/>
              </a:lnSpc>
              <a:spcBef>
                <a:spcPts val="0"/>
              </a:spcBef>
              <a:spcAft>
                <a:spcPts val="0"/>
              </a:spcAft>
              <a:buClr>
                <a:srgbClr val="4A72A9"/>
              </a:buClr>
              <a:buSzPts val="1000"/>
              <a:buFont typeface="Palatino"/>
              <a:buNone/>
              <a:defRPr sz="1000" b="0" i="0" u="none" strike="noStrike" cap="none">
                <a:solidFill>
                  <a:srgbClr val="4A72A9"/>
                </a:solidFill>
                <a:latin typeface="Palatino"/>
                <a:ea typeface="Palatino"/>
                <a:cs typeface="Palatino"/>
                <a:sym typeface="Palatino"/>
              </a:defRPr>
            </a:lvl1pPr>
            <a:lvl2pPr marL="914400" marR="0" lvl="1" indent="-228600" algn="just" rtl="0">
              <a:lnSpc>
                <a:spcPct val="90000"/>
              </a:lnSpc>
              <a:spcBef>
                <a:spcPts val="0"/>
              </a:spcBef>
              <a:spcAft>
                <a:spcPts val="0"/>
              </a:spcAft>
              <a:buClr>
                <a:srgbClr val="4A72A9"/>
              </a:buClr>
              <a:buSzPts val="800"/>
              <a:buFont typeface="Palatino"/>
              <a:buNone/>
              <a:defRPr sz="800" b="0" i="0" u="none" strike="noStrike" cap="none">
                <a:solidFill>
                  <a:srgbClr val="4A72A9"/>
                </a:solidFill>
                <a:latin typeface="Palatino"/>
                <a:ea typeface="Palatino"/>
                <a:cs typeface="Palatino"/>
                <a:sym typeface="Palatino"/>
              </a:defRPr>
            </a:lvl2pPr>
            <a:lvl3pPr marL="1371600" marR="0" lvl="2" indent="-228600" algn="just" rtl="0">
              <a:lnSpc>
                <a:spcPct val="90000"/>
              </a:lnSpc>
              <a:spcBef>
                <a:spcPts val="0"/>
              </a:spcBef>
              <a:spcAft>
                <a:spcPts val="0"/>
              </a:spcAft>
              <a:buClr>
                <a:srgbClr val="4A72A9"/>
              </a:buClr>
              <a:buSzPts val="700"/>
              <a:buFont typeface="Palatino"/>
              <a:buNone/>
              <a:defRPr sz="700" b="0" i="0" u="none" strike="noStrike" cap="none">
                <a:solidFill>
                  <a:srgbClr val="4A72A9"/>
                </a:solidFill>
                <a:latin typeface="Palatino"/>
                <a:ea typeface="Palatino"/>
                <a:cs typeface="Palatino"/>
                <a:sym typeface="Palatino"/>
              </a:defRPr>
            </a:lvl3pPr>
            <a:lvl4pPr marL="1828800" marR="0" lvl="3" indent="-228600" algn="just" rtl="0">
              <a:lnSpc>
                <a:spcPct val="90000"/>
              </a:lnSpc>
              <a:spcBef>
                <a:spcPts val="0"/>
              </a:spcBef>
              <a:spcAft>
                <a:spcPts val="0"/>
              </a:spcAft>
              <a:buClr>
                <a:srgbClr val="4A72A9"/>
              </a:buClr>
              <a:buSzPts val="600"/>
              <a:buFont typeface="Palatino"/>
              <a:buNone/>
              <a:defRPr sz="600" b="0" i="0" u="none" strike="noStrike" cap="none">
                <a:solidFill>
                  <a:srgbClr val="4A72A9"/>
                </a:solidFill>
                <a:latin typeface="Palatino"/>
                <a:ea typeface="Palatino"/>
                <a:cs typeface="Palatino"/>
                <a:sym typeface="Palatino"/>
              </a:defRPr>
            </a:lvl4pPr>
            <a:lvl5pPr marL="2286000" marR="0" lvl="4" indent="-228600" algn="just" rtl="0">
              <a:lnSpc>
                <a:spcPct val="90000"/>
              </a:lnSpc>
              <a:spcBef>
                <a:spcPts val="0"/>
              </a:spcBef>
              <a:spcAft>
                <a:spcPts val="0"/>
              </a:spcAft>
              <a:buClr>
                <a:srgbClr val="4A72A9"/>
              </a:buClr>
              <a:buSzPts val="600"/>
              <a:buFont typeface="Palatino"/>
              <a:buNone/>
              <a:defRPr sz="600" b="0" i="0" u="none" strike="noStrike" cap="none">
                <a:solidFill>
                  <a:srgbClr val="4A72A9"/>
                </a:solidFill>
                <a:latin typeface="Palatino"/>
                <a:ea typeface="Palatino"/>
                <a:cs typeface="Palatino"/>
                <a:sym typeface="Palatino"/>
              </a:defRPr>
            </a:lvl5pPr>
            <a:lvl6pPr marL="2743200" marR="0" lvl="5" indent="-228600" algn="just" rtl="0">
              <a:lnSpc>
                <a:spcPct val="90000"/>
              </a:lnSpc>
              <a:spcBef>
                <a:spcPts val="0"/>
              </a:spcBef>
              <a:spcAft>
                <a:spcPts val="0"/>
              </a:spcAft>
              <a:buClr>
                <a:srgbClr val="4A72A9"/>
              </a:buClr>
              <a:buSzPts val="600"/>
              <a:buFont typeface="Palatino"/>
              <a:buNone/>
              <a:defRPr sz="600" b="0" i="0" u="none" strike="noStrike" cap="none">
                <a:solidFill>
                  <a:srgbClr val="4A72A9"/>
                </a:solidFill>
                <a:latin typeface="Palatino"/>
                <a:ea typeface="Palatino"/>
                <a:cs typeface="Palatino"/>
                <a:sym typeface="Palatino"/>
              </a:defRPr>
            </a:lvl6pPr>
            <a:lvl7pPr marL="3200400" marR="0" lvl="6" indent="-228600" algn="just" rtl="0">
              <a:lnSpc>
                <a:spcPct val="90000"/>
              </a:lnSpc>
              <a:spcBef>
                <a:spcPts val="0"/>
              </a:spcBef>
              <a:spcAft>
                <a:spcPts val="0"/>
              </a:spcAft>
              <a:buClr>
                <a:srgbClr val="4A72A9"/>
              </a:buClr>
              <a:buSzPts val="600"/>
              <a:buFont typeface="Palatino"/>
              <a:buNone/>
              <a:defRPr sz="600" b="0" i="0" u="none" strike="noStrike" cap="none">
                <a:solidFill>
                  <a:srgbClr val="4A72A9"/>
                </a:solidFill>
                <a:latin typeface="Palatino"/>
                <a:ea typeface="Palatino"/>
                <a:cs typeface="Palatino"/>
                <a:sym typeface="Palatino"/>
              </a:defRPr>
            </a:lvl7pPr>
            <a:lvl8pPr marL="3657600" marR="0" lvl="7" indent="-228600" algn="just" rtl="0">
              <a:lnSpc>
                <a:spcPct val="90000"/>
              </a:lnSpc>
              <a:spcBef>
                <a:spcPts val="0"/>
              </a:spcBef>
              <a:spcAft>
                <a:spcPts val="0"/>
              </a:spcAft>
              <a:buClr>
                <a:srgbClr val="4A72A9"/>
              </a:buClr>
              <a:buSzPts val="600"/>
              <a:buFont typeface="Palatino"/>
              <a:buNone/>
              <a:defRPr sz="600" b="0" i="0" u="none" strike="noStrike" cap="none">
                <a:solidFill>
                  <a:srgbClr val="4A72A9"/>
                </a:solidFill>
                <a:latin typeface="Palatino"/>
                <a:ea typeface="Palatino"/>
                <a:cs typeface="Palatino"/>
                <a:sym typeface="Palatino"/>
              </a:defRPr>
            </a:lvl8pPr>
            <a:lvl9pPr marL="4114800" marR="0" lvl="8" indent="-228600" algn="just" rtl="0">
              <a:lnSpc>
                <a:spcPct val="90000"/>
              </a:lnSpc>
              <a:spcBef>
                <a:spcPts val="0"/>
              </a:spcBef>
              <a:spcAft>
                <a:spcPts val="0"/>
              </a:spcAft>
              <a:buClr>
                <a:srgbClr val="4A72A9"/>
              </a:buClr>
              <a:buSzPts val="600"/>
              <a:buFont typeface="Palatino"/>
              <a:buNone/>
              <a:defRPr sz="600" b="0" i="0" u="none" strike="noStrike" cap="none">
                <a:solidFill>
                  <a:srgbClr val="4A72A9"/>
                </a:solidFill>
                <a:latin typeface="Palatino"/>
                <a:ea typeface="Palatino"/>
                <a:cs typeface="Palatino"/>
                <a:sym typeface="Palatino"/>
              </a:defRPr>
            </a:lvl9pPr>
          </a:lstStyle>
          <a:p>
            <a:endParaRPr/>
          </a:p>
        </p:txBody>
      </p:sp>
    </p:spTree>
  </p:cSld>
  <p:clrMapOvr>
    <a:masterClrMapping/>
  </p:clrMapOvr>
  <p:transition>
    <p:fade thruBlk="1"/>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20"/>
        <p:cNvGrpSpPr/>
        <p:nvPr/>
      </p:nvGrpSpPr>
      <p:grpSpPr>
        <a:xfrm>
          <a:off x="0" y="0"/>
          <a:ext cx="0" cy="0"/>
          <a:chOff x="0" y="0"/>
          <a:chExt cx="0" cy="0"/>
        </a:xfrm>
      </p:grpSpPr>
      <p:sp>
        <p:nvSpPr>
          <p:cNvPr id="121" name="Google Shape;121;p23"/>
          <p:cNvSpPr txBox="1">
            <a:spLocks noGrp="1"/>
          </p:cNvSpPr>
          <p:nvPr>
            <p:ph type="title"/>
          </p:nvPr>
        </p:nvSpPr>
        <p:spPr>
          <a:xfrm>
            <a:off x="250031" y="4857750"/>
            <a:ext cx="8643900" cy="777000"/>
          </a:xfrm>
          <a:prstGeom prst="rect">
            <a:avLst/>
          </a:prstGeom>
          <a:noFill/>
          <a:ln>
            <a:noFill/>
          </a:ln>
        </p:spPr>
        <p:txBody>
          <a:bodyPr spcFirstLastPara="1" wrap="square" lIns="35725" tIns="35725" rIns="35725" bIns="35725" anchor="b" anchorCtr="0">
            <a:noAutofit/>
          </a:bodyPr>
          <a:lstStyle>
            <a:lvl1pPr marR="0" lvl="0" algn="l" rtl="0">
              <a:spcBef>
                <a:spcPts val="0"/>
              </a:spcBef>
              <a:spcAft>
                <a:spcPts val="0"/>
              </a:spcAft>
              <a:buSzPts val="1000"/>
              <a:buNone/>
              <a:defRPr sz="4500" b="0" i="0" u="none" strike="noStrike" cap="none">
                <a:solidFill>
                  <a:schemeClr val="dk1"/>
                </a:solidFill>
                <a:latin typeface="Arial"/>
                <a:ea typeface="Arial"/>
                <a:cs typeface="Arial"/>
                <a:sym typeface="Arial"/>
              </a:defRPr>
            </a:lvl1pPr>
            <a:lvl2pPr marR="0" lvl="1" algn="l" rtl="0">
              <a:spcBef>
                <a:spcPts val="0"/>
              </a:spcBef>
              <a:spcAft>
                <a:spcPts val="0"/>
              </a:spcAft>
              <a:buSzPts val="1000"/>
              <a:buNone/>
              <a:defRPr sz="4500" b="0" i="0" u="none" strike="noStrike" cap="none">
                <a:solidFill>
                  <a:schemeClr val="dk1"/>
                </a:solidFill>
                <a:latin typeface="Arial"/>
                <a:ea typeface="Arial"/>
                <a:cs typeface="Arial"/>
                <a:sym typeface="Arial"/>
              </a:defRPr>
            </a:lvl2pPr>
            <a:lvl3pPr marR="0" lvl="2" algn="l" rtl="0">
              <a:spcBef>
                <a:spcPts val="0"/>
              </a:spcBef>
              <a:spcAft>
                <a:spcPts val="0"/>
              </a:spcAft>
              <a:buSzPts val="1000"/>
              <a:buNone/>
              <a:defRPr sz="4500" b="0" i="0" u="none" strike="noStrike" cap="none">
                <a:solidFill>
                  <a:schemeClr val="dk1"/>
                </a:solidFill>
                <a:latin typeface="Arial"/>
                <a:ea typeface="Arial"/>
                <a:cs typeface="Arial"/>
                <a:sym typeface="Arial"/>
              </a:defRPr>
            </a:lvl3pPr>
            <a:lvl4pPr marR="0" lvl="3" algn="l" rtl="0">
              <a:spcBef>
                <a:spcPts val="0"/>
              </a:spcBef>
              <a:spcAft>
                <a:spcPts val="0"/>
              </a:spcAft>
              <a:buSzPts val="1000"/>
              <a:buNone/>
              <a:defRPr sz="4500" b="0" i="0" u="none" strike="noStrike" cap="none">
                <a:solidFill>
                  <a:schemeClr val="dk1"/>
                </a:solidFill>
                <a:latin typeface="Arial"/>
                <a:ea typeface="Arial"/>
                <a:cs typeface="Arial"/>
                <a:sym typeface="Arial"/>
              </a:defRPr>
            </a:lvl4pPr>
            <a:lvl5pPr marR="0" lvl="4" algn="l" rtl="0">
              <a:spcBef>
                <a:spcPts val="0"/>
              </a:spcBef>
              <a:spcAft>
                <a:spcPts val="0"/>
              </a:spcAft>
              <a:buSzPts val="1000"/>
              <a:buNone/>
              <a:defRPr sz="4500" b="0" i="0" u="none" strike="noStrike" cap="none">
                <a:solidFill>
                  <a:schemeClr val="dk1"/>
                </a:solidFill>
                <a:latin typeface="Arial"/>
                <a:ea typeface="Arial"/>
                <a:cs typeface="Arial"/>
                <a:sym typeface="Arial"/>
              </a:defRPr>
            </a:lvl5pPr>
            <a:lvl6pPr marR="0" lvl="5" algn="l" rtl="0">
              <a:spcBef>
                <a:spcPts val="0"/>
              </a:spcBef>
              <a:spcAft>
                <a:spcPts val="0"/>
              </a:spcAft>
              <a:buSzPts val="1000"/>
              <a:buNone/>
              <a:defRPr sz="4500" b="0" i="0" u="none" strike="noStrike" cap="none">
                <a:solidFill>
                  <a:schemeClr val="dk1"/>
                </a:solidFill>
                <a:latin typeface="Arial"/>
                <a:ea typeface="Arial"/>
                <a:cs typeface="Arial"/>
                <a:sym typeface="Arial"/>
              </a:defRPr>
            </a:lvl6pPr>
            <a:lvl7pPr marR="0" lvl="6" algn="l" rtl="0">
              <a:spcBef>
                <a:spcPts val="0"/>
              </a:spcBef>
              <a:spcAft>
                <a:spcPts val="0"/>
              </a:spcAft>
              <a:buSzPts val="1000"/>
              <a:buNone/>
              <a:defRPr sz="4500" b="0" i="0" u="none" strike="noStrike" cap="none">
                <a:solidFill>
                  <a:schemeClr val="dk1"/>
                </a:solidFill>
                <a:latin typeface="Arial"/>
                <a:ea typeface="Arial"/>
                <a:cs typeface="Arial"/>
                <a:sym typeface="Arial"/>
              </a:defRPr>
            </a:lvl7pPr>
            <a:lvl8pPr marR="0" lvl="7" algn="l" rtl="0">
              <a:spcBef>
                <a:spcPts val="0"/>
              </a:spcBef>
              <a:spcAft>
                <a:spcPts val="0"/>
              </a:spcAft>
              <a:buSzPts val="1000"/>
              <a:buNone/>
              <a:defRPr sz="4500" b="0" i="0" u="none" strike="noStrike" cap="none">
                <a:solidFill>
                  <a:schemeClr val="dk1"/>
                </a:solidFill>
                <a:latin typeface="Arial"/>
                <a:ea typeface="Arial"/>
                <a:cs typeface="Arial"/>
                <a:sym typeface="Arial"/>
              </a:defRPr>
            </a:lvl8pPr>
            <a:lvl9pPr marR="0" lvl="8" algn="l" rtl="0">
              <a:spcBef>
                <a:spcPts val="0"/>
              </a:spcBef>
              <a:spcAft>
                <a:spcPts val="0"/>
              </a:spcAft>
              <a:buSzPts val="1000"/>
              <a:buNone/>
              <a:defRPr sz="4500" b="0" i="0" u="none" strike="noStrike" cap="none">
                <a:solidFill>
                  <a:schemeClr val="dk1"/>
                </a:solidFill>
                <a:latin typeface="Arial"/>
                <a:ea typeface="Arial"/>
                <a:cs typeface="Arial"/>
                <a:sym typeface="Arial"/>
              </a:defRPr>
            </a:lvl9pPr>
          </a:lstStyle>
          <a:p>
            <a:endParaRPr/>
          </a:p>
        </p:txBody>
      </p:sp>
      <p:sp>
        <p:nvSpPr>
          <p:cNvPr id="122" name="Google Shape;122;p23"/>
          <p:cNvSpPr txBox="1">
            <a:spLocks noGrp="1"/>
          </p:cNvSpPr>
          <p:nvPr>
            <p:ph type="body" idx="1"/>
          </p:nvPr>
        </p:nvSpPr>
        <p:spPr>
          <a:xfrm rot="5400000">
            <a:off x="4393519" y="1482253"/>
            <a:ext cx="357000" cy="8643900"/>
          </a:xfrm>
          <a:prstGeom prst="rect">
            <a:avLst/>
          </a:prstGeom>
          <a:noFill/>
          <a:ln>
            <a:noFill/>
          </a:ln>
        </p:spPr>
        <p:txBody>
          <a:bodyPr spcFirstLastPara="1" wrap="square" lIns="35725" tIns="35725" rIns="35725" bIns="35725" anchor="t" anchorCtr="0">
            <a:noAutofit/>
          </a:bodyPr>
          <a:lstStyle>
            <a:lvl1pPr marL="457200" marR="0" lvl="0" indent="-228600" algn="just" rtl="0">
              <a:lnSpc>
                <a:spcPct val="90000"/>
              </a:lnSpc>
              <a:spcBef>
                <a:spcPts val="0"/>
              </a:spcBef>
              <a:spcAft>
                <a:spcPts val="0"/>
              </a:spcAft>
              <a:buSzPts val="1000"/>
              <a:buNone/>
              <a:defRPr sz="1700" b="0" i="0" u="none" strike="noStrike" cap="none">
                <a:solidFill>
                  <a:srgbClr val="4A72A9"/>
                </a:solidFill>
                <a:latin typeface="Palatino"/>
                <a:ea typeface="Palatino"/>
                <a:cs typeface="Palatino"/>
                <a:sym typeface="Palatino"/>
              </a:defRPr>
            </a:lvl1pPr>
            <a:lvl2pPr marL="914400" marR="0" lvl="1" indent="-228600" algn="just" rtl="0">
              <a:lnSpc>
                <a:spcPct val="90000"/>
              </a:lnSpc>
              <a:spcBef>
                <a:spcPts val="0"/>
              </a:spcBef>
              <a:spcAft>
                <a:spcPts val="0"/>
              </a:spcAft>
              <a:buSzPts val="1000"/>
              <a:buNone/>
              <a:defRPr sz="1700" b="0" i="0" u="none" strike="noStrike" cap="none">
                <a:solidFill>
                  <a:srgbClr val="4A72A9"/>
                </a:solidFill>
                <a:latin typeface="Palatino"/>
                <a:ea typeface="Palatino"/>
                <a:cs typeface="Palatino"/>
                <a:sym typeface="Palatino"/>
              </a:defRPr>
            </a:lvl2pPr>
            <a:lvl3pPr marL="1371600" marR="0" lvl="2" indent="-228600" algn="just" rtl="0">
              <a:lnSpc>
                <a:spcPct val="90000"/>
              </a:lnSpc>
              <a:spcBef>
                <a:spcPts val="0"/>
              </a:spcBef>
              <a:spcAft>
                <a:spcPts val="0"/>
              </a:spcAft>
              <a:buSzPts val="1000"/>
              <a:buNone/>
              <a:defRPr sz="1700" b="0" i="0" u="none" strike="noStrike" cap="none">
                <a:solidFill>
                  <a:srgbClr val="4A72A9"/>
                </a:solidFill>
                <a:latin typeface="Palatino"/>
                <a:ea typeface="Palatino"/>
                <a:cs typeface="Palatino"/>
                <a:sym typeface="Palatino"/>
              </a:defRPr>
            </a:lvl3pPr>
            <a:lvl4pPr marL="1828800" marR="0" lvl="3" indent="-228600" algn="just" rtl="0">
              <a:lnSpc>
                <a:spcPct val="90000"/>
              </a:lnSpc>
              <a:spcBef>
                <a:spcPts val="0"/>
              </a:spcBef>
              <a:spcAft>
                <a:spcPts val="0"/>
              </a:spcAft>
              <a:buSzPts val="1000"/>
              <a:buNone/>
              <a:defRPr sz="1700" b="0" i="0" u="none" strike="noStrike" cap="none">
                <a:solidFill>
                  <a:srgbClr val="4A72A9"/>
                </a:solidFill>
                <a:latin typeface="Palatino"/>
                <a:ea typeface="Palatino"/>
                <a:cs typeface="Palatino"/>
                <a:sym typeface="Palatino"/>
              </a:defRPr>
            </a:lvl4pPr>
            <a:lvl5pPr marL="2286000" marR="0" lvl="4" indent="-228600" algn="just" rtl="0">
              <a:lnSpc>
                <a:spcPct val="90000"/>
              </a:lnSpc>
              <a:spcBef>
                <a:spcPts val="0"/>
              </a:spcBef>
              <a:spcAft>
                <a:spcPts val="0"/>
              </a:spcAft>
              <a:buSzPts val="1000"/>
              <a:buNone/>
              <a:defRPr sz="1700" b="0" i="0" u="none" strike="noStrike" cap="none">
                <a:solidFill>
                  <a:srgbClr val="4A72A9"/>
                </a:solidFill>
                <a:latin typeface="Palatino"/>
                <a:ea typeface="Palatino"/>
                <a:cs typeface="Palatino"/>
                <a:sym typeface="Palatino"/>
              </a:defRPr>
            </a:lvl5pPr>
            <a:lvl6pPr marL="2743200" marR="0" lvl="5" indent="-228600" algn="just" rtl="0">
              <a:lnSpc>
                <a:spcPct val="90000"/>
              </a:lnSpc>
              <a:spcBef>
                <a:spcPts val="0"/>
              </a:spcBef>
              <a:spcAft>
                <a:spcPts val="0"/>
              </a:spcAft>
              <a:buSzPts val="1000"/>
              <a:buNone/>
              <a:defRPr sz="1700" b="0" i="0" u="none" strike="noStrike" cap="none">
                <a:solidFill>
                  <a:srgbClr val="4A72A9"/>
                </a:solidFill>
                <a:latin typeface="Palatino"/>
                <a:ea typeface="Palatino"/>
                <a:cs typeface="Palatino"/>
                <a:sym typeface="Palatino"/>
              </a:defRPr>
            </a:lvl6pPr>
            <a:lvl7pPr marL="3200400" marR="0" lvl="6" indent="-228600" algn="just" rtl="0">
              <a:lnSpc>
                <a:spcPct val="90000"/>
              </a:lnSpc>
              <a:spcBef>
                <a:spcPts val="0"/>
              </a:spcBef>
              <a:spcAft>
                <a:spcPts val="0"/>
              </a:spcAft>
              <a:buSzPts val="1000"/>
              <a:buNone/>
              <a:defRPr sz="1700" b="0" i="0" u="none" strike="noStrike" cap="none">
                <a:solidFill>
                  <a:srgbClr val="4A72A9"/>
                </a:solidFill>
                <a:latin typeface="Palatino"/>
                <a:ea typeface="Palatino"/>
                <a:cs typeface="Palatino"/>
                <a:sym typeface="Palatino"/>
              </a:defRPr>
            </a:lvl7pPr>
            <a:lvl8pPr marL="3657600" marR="0" lvl="7" indent="-228600" algn="just" rtl="0">
              <a:lnSpc>
                <a:spcPct val="90000"/>
              </a:lnSpc>
              <a:spcBef>
                <a:spcPts val="0"/>
              </a:spcBef>
              <a:spcAft>
                <a:spcPts val="0"/>
              </a:spcAft>
              <a:buSzPts val="1000"/>
              <a:buNone/>
              <a:defRPr sz="1700" b="0" i="0" u="none" strike="noStrike" cap="none">
                <a:solidFill>
                  <a:srgbClr val="4A72A9"/>
                </a:solidFill>
                <a:latin typeface="Palatino"/>
                <a:ea typeface="Palatino"/>
                <a:cs typeface="Palatino"/>
                <a:sym typeface="Palatino"/>
              </a:defRPr>
            </a:lvl8pPr>
            <a:lvl9pPr marL="4114800" marR="0" lvl="8" indent="-228600" algn="just" rtl="0">
              <a:lnSpc>
                <a:spcPct val="90000"/>
              </a:lnSpc>
              <a:spcBef>
                <a:spcPts val="0"/>
              </a:spcBef>
              <a:spcAft>
                <a:spcPts val="0"/>
              </a:spcAft>
              <a:buSzPts val="1000"/>
              <a:buNone/>
              <a:defRPr sz="1700" b="0" i="0" u="none" strike="noStrike" cap="none">
                <a:solidFill>
                  <a:srgbClr val="4A72A9"/>
                </a:solidFill>
                <a:latin typeface="Palatino"/>
                <a:ea typeface="Palatino"/>
                <a:cs typeface="Palatino"/>
                <a:sym typeface="Palatino"/>
              </a:defRPr>
            </a:lvl9pPr>
          </a:lstStyle>
          <a:p>
            <a:endParaRPr/>
          </a:p>
        </p:txBody>
      </p:sp>
    </p:spTree>
  </p:cSld>
  <p:clrMapOvr>
    <a:masterClrMapping/>
  </p:clrMapOvr>
  <p:transition>
    <p:fade thruBlk="1"/>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23"/>
        <p:cNvGrpSpPr/>
        <p:nvPr/>
      </p:nvGrpSpPr>
      <p:grpSpPr>
        <a:xfrm>
          <a:off x="0" y="0"/>
          <a:ext cx="0" cy="0"/>
          <a:chOff x="0" y="0"/>
          <a:chExt cx="0" cy="0"/>
        </a:xfrm>
      </p:grpSpPr>
      <p:sp>
        <p:nvSpPr>
          <p:cNvPr id="124" name="Google Shape;124;p24"/>
          <p:cNvSpPr txBox="1">
            <a:spLocks noGrp="1"/>
          </p:cNvSpPr>
          <p:nvPr>
            <p:ph type="title"/>
          </p:nvPr>
        </p:nvSpPr>
        <p:spPr>
          <a:xfrm rot="5400000">
            <a:off x="7250869" y="4339650"/>
            <a:ext cx="1125000" cy="2161200"/>
          </a:xfrm>
          <a:prstGeom prst="rect">
            <a:avLst/>
          </a:prstGeom>
          <a:noFill/>
          <a:ln>
            <a:noFill/>
          </a:ln>
        </p:spPr>
        <p:txBody>
          <a:bodyPr spcFirstLastPara="1" wrap="square" lIns="35725" tIns="35725" rIns="35725" bIns="35725" anchor="b" anchorCtr="0">
            <a:noAutofit/>
          </a:bodyPr>
          <a:lstStyle>
            <a:lvl1pPr marR="0" lvl="0" algn="l" rtl="0">
              <a:spcBef>
                <a:spcPts val="0"/>
              </a:spcBef>
              <a:spcAft>
                <a:spcPts val="0"/>
              </a:spcAft>
              <a:buSzPts val="1000"/>
              <a:buNone/>
              <a:defRPr sz="4500" b="0" i="0" u="none" strike="noStrike" cap="none">
                <a:solidFill>
                  <a:schemeClr val="dk1"/>
                </a:solidFill>
                <a:latin typeface="Arial"/>
                <a:ea typeface="Arial"/>
                <a:cs typeface="Arial"/>
                <a:sym typeface="Arial"/>
              </a:defRPr>
            </a:lvl1pPr>
            <a:lvl2pPr marR="0" lvl="1" algn="l" rtl="0">
              <a:spcBef>
                <a:spcPts val="0"/>
              </a:spcBef>
              <a:spcAft>
                <a:spcPts val="0"/>
              </a:spcAft>
              <a:buSzPts val="1000"/>
              <a:buNone/>
              <a:defRPr sz="4500" b="0" i="0" u="none" strike="noStrike" cap="none">
                <a:solidFill>
                  <a:schemeClr val="dk1"/>
                </a:solidFill>
                <a:latin typeface="Arial"/>
                <a:ea typeface="Arial"/>
                <a:cs typeface="Arial"/>
                <a:sym typeface="Arial"/>
              </a:defRPr>
            </a:lvl2pPr>
            <a:lvl3pPr marR="0" lvl="2" algn="l" rtl="0">
              <a:spcBef>
                <a:spcPts val="0"/>
              </a:spcBef>
              <a:spcAft>
                <a:spcPts val="0"/>
              </a:spcAft>
              <a:buSzPts val="1000"/>
              <a:buNone/>
              <a:defRPr sz="4500" b="0" i="0" u="none" strike="noStrike" cap="none">
                <a:solidFill>
                  <a:schemeClr val="dk1"/>
                </a:solidFill>
                <a:latin typeface="Arial"/>
                <a:ea typeface="Arial"/>
                <a:cs typeface="Arial"/>
                <a:sym typeface="Arial"/>
              </a:defRPr>
            </a:lvl3pPr>
            <a:lvl4pPr marR="0" lvl="3" algn="l" rtl="0">
              <a:spcBef>
                <a:spcPts val="0"/>
              </a:spcBef>
              <a:spcAft>
                <a:spcPts val="0"/>
              </a:spcAft>
              <a:buSzPts val="1000"/>
              <a:buNone/>
              <a:defRPr sz="4500" b="0" i="0" u="none" strike="noStrike" cap="none">
                <a:solidFill>
                  <a:schemeClr val="dk1"/>
                </a:solidFill>
                <a:latin typeface="Arial"/>
                <a:ea typeface="Arial"/>
                <a:cs typeface="Arial"/>
                <a:sym typeface="Arial"/>
              </a:defRPr>
            </a:lvl4pPr>
            <a:lvl5pPr marR="0" lvl="4" algn="l" rtl="0">
              <a:spcBef>
                <a:spcPts val="0"/>
              </a:spcBef>
              <a:spcAft>
                <a:spcPts val="0"/>
              </a:spcAft>
              <a:buSzPts val="1000"/>
              <a:buNone/>
              <a:defRPr sz="4500" b="0" i="0" u="none" strike="noStrike" cap="none">
                <a:solidFill>
                  <a:schemeClr val="dk1"/>
                </a:solidFill>
                <a:latin typeface="Arial"/>
                <a:ea typeface="Arial"/>
                <a:cs typeface="Arial"/>
                <a:sym typeface="Arial"/>
              </a:defRPr>
            </a:lvl5pPr>
            <a:lvl6pPr marR="0" lvl="5" algn="l" rtl="0">
              <a:spcBef>
                <a:spcPts val="0"/>
              </a:spcBef>
              <a:spcAft>
                <a:spcPts val="0"/>
              </a:spcAft>
              <a:buSzPts val="1000"/>
              <a:buNone/>
              <a:defRPr sz="4500" b="0" i="0" u="none" strike="noStrike" cap="none">
                <a:solidFill>
                  <a:schemeClr val="dk1"/>
                </a:solidFill>
                <a:latin typeface="Arial"/>
                <a:ea typeface="Arial"/>
                <a:cs typeface="Arial"/>
                <a:sym typeface="Arial"/>
              </a:defRPr>
            </a:lvl6pPr>
            <a:lvl7pPr marR="0" lvl="6" algn="l" rtl="0">
              <a:spcBef>
                <a:spcPts val="0"/>
              </a:spcBef>
              <a:spcAft>
                <a:spcPts val="0"/>
              </a:spcAft>
              <a:buSzPts val="1000"/>
              <a:buNone/>
              <a:defRPr sz="4500" b="0" i="0" u="none" strike="noStrike" cap="none">
                <a:solidFill>
                  <a:schemeClr val="dk1"/>
                </a:solidFill>
                <a:latin typeface="Arial"/>
                <a:ea typeface="Arial"/>
                <a:cs typeface="Arial"/>
                <a:sym typeface="Arial"/>
              </a:defRPr>
            </a:lvl7pPr>
            <a:lvl8pPr marR="0" lvl="7" algn="l" rtl="0">
              <a:spcBef>
                <a:spcPts val="0"/>
              </a:spcBef>
              <a:spcAft>
                <a:spcPts val="0"/>
              </a:spcAft>
              <a:buSzPts val="1000"/>
              <a:buNone/>
              <a:defRPr sz="4500" b="0" i="0" u="none" strike="noStrike" cap="none">
                <a:solidFill>
                  <a:schemeClr val="dk1"/>
                </a:solidFill>
                <a:latin typeface="Arial"/>
                <a:ea typeface="Arial"/>
                <a:cs typeface="Arial"/>
                <a:sym typeface="Arial"/>
              </a:defRPr>
            </a:lvl8pPr>
            <a:lvl9pPr marR="0" lvl="8" algn="l" rtl="0">
              <a:spcBef>
                <a:spcPts val="0"/>
              </a:spcBef>
              <a:spcAft>
                <a:spcPts val="0"/>
              </a:spcAft>
              <a:buSzPts val="1000"/>
              <a:buNone/>
              <a:defRPr sz="4500" b="0" i="0" u="none" strike="noStrike" cap="none">
                <a:solidFill>
                  <a:schemeClr val="dk1"/>
                </a:solidFill>
                <a:latin typeface="Arial"/>
                <a:ea typeface="Arial"/>
                <a:cs typeface="Arial"/>
                <a:sym typeface="Arial"/>
              </a:defRPr>
            </a:lvl9pPr>
          </a:lstStyle>
          <a:p>
            <a:endParaRPr/>
          </a:p>
        </p:txBody>
      </p:sp>
      <p:sp>
        <p:nvSpPr>
          <p:cNvPr id="125" name="Google Shape;125;p24"/>
          <p:cNvSpPr txBox="1">
            <a:spLocks noGrp="1"/>
          </p:cNvSpPr>
          <p:nvPr>
            <p:ph type="body" idx="1"/>
          </p:nvPr>
        </p:nvSpPr>
        <p:spPr>
          <a:xfrm rot="5400000">
            <a:off x="2875378" y="2232300"/>
            <a:ext cx="1125000" cy="6375900"/>
          </a:xfrm>
          <a:prstGeom prst="rect">
            <a:avLst/>
          </a:prstGeom>
          <a:noFill/>
          <a:ln>
            <a:noFill/>
          </a:ln>
        </p:spPr>
        <p:txBody>
          <a:bodyPr spcFirstLastPara="1" wrap="square" lIns="35725" tIns="35725" rIns="35725" bIns="35725" anchor="t" anchorCtr="0">
            <a:noAutofit/>
          </a:bodyPr>
          <a:lstStyle>
            <a:lvl1pPr marL="457200" marR="0" lvl="0" indent="-228600" algn="just" rtl="0">
              <a:lnSpc>
                <a:spcPct val="90000"/>
              </a:lnSpc>
              <a:spcBef>
                <a:spcPts val="0"/>
              </a:spcBef>
              <a:spcAft>
                <a:spcPts val="0"/>
              </a:spcAft>
              <a:buSzPts val="1000"/>
              <a:buNone/>
              <a:defRPr sz="1700" b="0" i="0" u="none" strike="noStrike" cap="none">
                <a:solidFill>
                  <a:srgbClr val="4A72A9"/>
                </a:solidFill>
                <a:latin typeface="Palatino"/>
                <a:ea typeface="Palatino"/>
                <a:cs typeface="Palatino"/>
                <a:sym typeface="Palatino"/>
              </a:defRPr>
            </a:lvl1pPr>
            <a:lvl2pPr marL="914400" marR="0" lvl="1" indent="-228600" algn="just" rtl="0">
              <a:lnSpc>
                <a:spcPct val="90000"/>
              </a:lnSpc>
              <a:spcBef>
                <a:spcPts val="0"/>
              </a:spcBef>
              <a:spcAft>
                <a:spcPts val="0"/>
              </a:spcAft>
              <a:buSzPts val="1000"/>
              <a:buNone/>
              <a:defRPr sz="1700" b="0" i="0" u="none" strike="noStrike" cap="none">
                <a:solidFill>
                  <a:srgbClr val="4A72A9"/>
                </a:solidFill>
                <a:latin typeface="Palatino"/>
                <a:ea typeface="Palatino"/>
                <a:cs typeface="Palatino"/>
                <a:sym typeface="Palatino"/>
              </a:defRPr>
            </a:lvl2pPr>
            <a:lvl3pPr marL="1371600" marR="0" lvl="2" indent="-228600" algn="just" rtl="0">
              <a:lnSpc>
                <a:spcPct val="90000"/>
              </a:lnSpc>
              <a:spcBef>
                <a:spcPts val="0"/>
              </a:spcBef>
              <a:spcAft>
                <a:spcPts val="0"/>
              </a:spcAft>
              <a:buSzPts val="1000"/>
              <a:buNone/>
              <a:defRPr sz="1700" b="0" i="0" u="none" strike="noStrike" cap="none">
                <a:solidFill>
                  <a:srgbClr val="4A72A9"/>
                </a:solidFill>
                <a:latin typeface="Palatino"/>
                <a:ea typeface="Palatino"/>
                <a:cs typeface="Palatino"/>
                <a:sym typeface="Palatino"/>
              </a:defRPr>
            </a:lvl3pPr>
            <a:lvl4pPr marL="1828800" marR="0" lvl="3" indent="-228600" algn="just" rtl="0">
              <a:lnSpc>
                <a:spcPct val="90000"/>
              </a:lnSpc>
              <a:spcBef>
                <a:spcPts val="0"/>
              </a:spcBef>
              <a:spcAft>
                <a:spcPts val="0"/>
              </a:spcAft>
              <a:buSzPts val="1000"/>
              <a:buNone/>
              <a:defRPr sz="1700" b="0" i="0" u="none" strike="noStrike" cap="none">
                <a:solidFill>
                  <a:srgbClr val="4A72A9"/>
                </a:solidFill>
                <a:latin typeface="Palatino"/>
                <a:ea typeface="Palatino"/>
                <a:cs typeface="Palatino"/>
                <a:sym typeface="Palatino"/>
              </a:defRPr>
            </a:lvl4pPr>
            <a:lvl5pPr marL="2286000" marR="0" lvl="4" indent="-228600" algn="just" rtl="0">
              <a:lnSpc>
                <a:spcPct val="90000"/>
              </a:lnSpc>
              <a:spcBef>
                <a:spcPts val="0"/>
              </a:spcBef>
              <a:spcAft>
                <a:spcPts val="0"/>
              </a:spcAft>
              <a:buSzPts val="1000"/>
              <a:buNone/>
              <a:defRPr sz="1700" b="0" i="0" u="none" strike="noStrike" cap="none">
                <a:solidFill>
                  <a:srgbClr val="4A72A9"/>
                </a:solidFill>
                <a:latin typeface="Palatino"/>
                <a:ea typeface="Palatino"/>
                <a:cs typeface="Palatino"/>
                <a:sym typeface="Palatino"/>
              </a:defRPr>
            </a:lvl5pPr>
            <a:lvl6pPr marL="2743200" marR="0" lvl="5" indent="-228600" algn="just" rtl="0">
              <a:lnSpc>
                <a:spcPct val="90000"/>
              </a:lnSpc>
              <a:spcBef>
                <a:spcPts val="0"/>
              </a:spcBef>
              <a:spcAft>
                <a:spcPts val="0"/>
              </a:spcAft>
              <a:buSzPts val="1000"/>
              <a:buNone/>
              <a:defRPr sz="1700" b="0" i="0" u="none" strike="noStrike" cap="none">
                <a:solidFill>
                  <a:srgbClr val="4A72A9"/>
                </a:solidFill>
                <a:latin typeface="Palatino"/>
                <a:ea typeface="Palatino"/>
                <a:cs typeface="Palatino"/>
                <a:sym typeface="Palatino"/>
              </a:defRPr>
            </a:lvl6pPr>
            <a:lvl7pPr marL="3200400" marR="0" lvl="6" indent="-228600" algn="just" rtl="0">
              <a:lnSpc>
                <a:spcPct val="90000"/>
              </a:lnSpc>
              <a:spcBef>
                <a:spcPts val="0"/>
              </a:spcBef>
              <a:spcAft>
                <a:spcPts val="0"/>
              </a:spcAft>
              <a:buSzPts val="1000"/>
              <a:buNone/>
              <a:defRPr sz="1700" b="0" i="0" u="none" strike="noStrike" cap="none">
                <a:solidFill>
                  <a:srgbClr val="4A72A9"/>
                </a:solidFill>
                <a:latin typeface="Palatino"/>
                <a:ea typeface="Palatino"/>
                <a:cs typeface="Palatino"/>
                <a:sym typeface="Palatino"/>
              </a:defRPr>
            </a:lvl7pPr>
            <a:lvl8pPr marL="3657600" marR="0" lvl="7" indent="-228600" algn="just" rtl="0">
              <a:lnSpc>
                <a:spcPct val="90000"/>
              </a:lnSpc>
              <a:spcBef>
                <a:spcPts val="0"/>
              </a:spcBef>
              <a:spcAft>
                <a:spcPts val="0"/>
              </a:spcAft>
              <a:buSzPts val="1000"/>
              <a:buNone/>
              <a:defRPr sz="1700" b="0" i="0" u="none" strike="noStrike" cap="none">
                <a:solidFill>
                  <a:srgbClr val="4A72A9"/>
                </a:solidFill>
                <a:latin typeface="Palatino"/>
                <a:ea typeface="Palatino"/>
                <a:cs typeface="Palatino"/>
                <a:sym typeface="Palatino"/>
              </a:defRPr>
            </a:lvl8pPr>
            <a:lvl9pPr marL="4114800" marR="0" lvl="8" indent="-228600" algn="just" rtl="0">
              <a:lnSpc>
                <a:spcPct val="90000"/>
              </a:lnSpc>
              <a:spcBef>
                <a:spcPts val="0"/>
              </a:spcBef>
              <a:spcAft>
                <a:spcPts val="0"/>
              </a:spcAft>
              <a:buSzPts val="1000"/>
              <a:buNone/>
              <a:defRPr sz="1700" b="0" i="0" u="none" strike="noStrike" cap="none">
                <a:solidFill>
                  <a:srgbClr val="4A72A9"/>
                </a:solidFill>
                <a:latin typeface="Palatino"/>
                <a:ea typeface="Palatino"/>
                <a:cs typeface="Palatino"/>
                <a:sym typeface="Palatino"/>
              </a:defRPr>
            </a:lvl9pPr>
          </a:lstStyle>
          <a:p>
            <a:endParaRPr/>
          </a:p>
        </p:txBody>
      </p:sp>
    </p:spTree>
  </p:cSld>
  <p:clrMapOvr>
    <a:masterClrMapping/>
  </p:clrMapOvr>
  <p:transition>
    <p:fade thruBlk="1"/>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32"/>
        <p:cNvGrpSpPr/>
        <p:nvPr/>
      </p:nvGrpSpPr>
      <p:grpSpPr>
        <a:xfrm>
          <a:off x="0" y="0"/>
          <a:ext cx="0" cy="0"/>
          <a:chOff x="0" y="0"/>
          <a:chExt cx="0" cy="0"/>
        </a:xfrm>
      </p:grpSpPr>
      <p:sp>
        <p:nvSpPr>
          <p:cNvPr id="133" name="Google Shape;133;p26"/>
          <p:cNvSpPr txBox="1">
            <a:spLocks noGrp="1"/>
          </p:cNvSpPr>
          <p:nvPr>
            <p:ph type="title"/>
          </p:nvPr>
        </p:nvSpPr>
        <p:spPr>
          <a:xfrm>
            <a:off x="457646" y="274588"/>
            <a:ext cx="8228700" cy="1143000"/>
          </a:xfrm>
          <a:prstGeom prst="rect">
            <a:avLst/>
          </a:prstGeom>
          <a:noFill/>
          <a:ln>
            <a:noFill/>
          </a:ln>
        </p:spPr>
        <p:txBody>
          <a:bodyPr spcFirstLastPara="1" wrap="square" lIns="35725" tIns="35725" rIns="35725" bIns="35725" anchor="ctr" anchorCtr="0">
            <a:noAutofit/>
          </a:bodyPr>
          <a:lstStyle>
            <a:lvl1pPr marR="0" lvl="0" algn="l" rtl="0">
              <a:lnSpc>
                <a:spcPct val="90000"/>
              </a:lnSpc>
              <a:spcBef>
                <a:spcPts val="0"/>
              </a:spcBef>
              <a:spcAft>
                <a:spcPts val="0"/>
              </a:spcAft>
              <a:buSzPts val="1000"/>
              <a:buNone/>
              <a:defRPr sz="4500" b="0" i="0" u="none" strike="noStrike" cap="none">
                <a:solidFill>
                  <a:schemeClr val="lt1"/>
                </a:solidFill>
                <a:latin typeface="Arial"/>
                <a:ea typeface="Arial"/>
                <a:cs typeface="Arial"/>
                <a:sym typeface="Arial"/>
              </a:defRPr>
            </a:lvl1pPr>
            <a:lvl2pPr marR="0" lvl="1" algn="l" rtl="0">
              <a:lnSpc>
                <a:spcPct val="90000"/>
              </a:lnSpc>
              <a:spcBef>
                <a:spcPts val="0"/>
              </a:spcBef>
              <a:spcAft>
                <a:spcPts val="0"/>
              </a:spcAft>
              <a:buSzPts val="1000"/>
              <a:buNone/>
              <a:defRPr sz="4500" b="0" i="0" u="none" strike="noStrike" cap="none">
                <a:solidFill>
                  <a:schemeClr val="lt1"/>
                </a:solidFill>
                <a:latin typeface="Arial"/>
                <a:ea typeface="Arial"/>
                <a:cs typeface="Arial"/>
                <a:sym typeface="Arial"/>
              </a:defRPr>
            </a:lvl2pPr>
            <a:lvl3pPr marR="0" lvl="2" algn="l" rtl="0">
              <a:lnSpc>
                <a:spcPct val="90000"/>
              </a:lnSpc>
              <a:spcBef>
                <a:spcPts val="0"/>
              </a:spcBef>
              <a:spcAft>
                <a:spcPts val="0"/>
              </a:spcAft>
              <a:buSzPts val="1000"/>
              <a:buNone/>
              <a:defRPr sz="4500" b="0" i="0" u="none" strike="noStrike" cap="none">
                <a:solidFill>
                  <a:schemeClr val="lt1"/>
                </a:solidFill>
                <a:latin typeface="Arial"/>
                <a:ea typeface="Arial"/>
                <a:cs typeface="Arial"/>
                <a:sym typeface="Arial"/>
              </a:defRPr>
            </a:lvl3pPr>
            <a:lvl4pPr marR="0" lvl="3" algn="l" rtl="0">
              <a:lnSpc>
                <a:spcPct val="90000"/>
              </a:lnSpc>
              <a:spcBef>
                <a:spcPts val="0"/>
              </a:spcBef>
              <a:spcAft>
                <a:spcPts val="0"/>
              </a:spcAft>
              <a:buSzPts val="1000"/>
              <a:buNone/>
              <a:defRPr sz="4500" b="0" i="0" u="none" strike="noStrike" cap="none">
                <a:solidFill>
                  <a:schemeClr val="lt1"/>
                </a:solidFill>
                <a:latin typeface="Arial"/>
                <a:ea typeface="Arial"/>
                <a:cs typeface="Arial"/>
                <a:sym typeface="Arial"/>
              </a:defRPr>
            </a:lvl4pPr>
            <a:lvl5pPr marR="0" lvl="4" algn="l" rtl="0">
              <a:lnSpc>
                <a:spcPct val="90000"/>
              </a:lnSpc>
              <a:spcBef>
                <a:spcPts val="0"/>
              </a:spcBef>
              <a:spcAft>
                <a:spcPts val="0"/>
              </a:spcAft>
              <a:buSzPts val="1000"/>
              <a:buNone/>
              <a:defRPr sz="4500" b="0" i="0" u="none" strike="noStrike" cap="none">
                <a:solidFill>
                  <a:schemeClr val="lt1"/>
                </a:solidFill>
                <a:latin typeface="Arial"/>
                <a:ea typeface="Arial"/>
                <a:cs typeface="Arial"/>
                <a:sym typeface="Arial"/>
              </a:defRPr>
            </a:lvl5pPr>
            <a:lvl6pPr marR="0" lvl="5" algn="l" rtl="0">
              <a:lnSpc>
                <a:spcPct val="90000"/>
              </a:lnSpc>
              <a:spcBef>
                <a:spcPts val="0"/>
              </a:spcBef>
              <a:spcAft>
                <a:spcPts val="0"/>
              </a:spcAft>
              <a:buSzPts val="1000"/>
              <a:buNone/>
              <a:defRPr sz="4500" b="0" i="0" u="none" strike="noStrike" cap="none">
                <a:solidFill>
                  <a:schemeClr val="lt1"/>
                </a:solidFill>
                <a:latin typeface="Arial"/>
                <a:ea typeface="Arial"/>
                <a:cs typeface="Arial"/>
                <a:sym typeface="Arial"/>
              </a:defRPr>
            </a:lvl6pPr>
            <a:lvl7pPr marR="0" lvl="6" algn="l" rtl="0">
              <a:lnSpc>
                <a:spcPct val="90000"/>
              </a:lnSpc>
              <a:spcBef>
                <a:spcPts val="0"/>
              </a:spcBef>
              <a:spcAft>
                <a:spcPts val="0"/>
              </a:spcAft>
              <a:buSzPts val="1000"/>
              <a:buNone/>
              <a:defRPr sz="4500" b="0" i="0" u="none" strike="noStrike" cap="none">
                <a:solidFill>
                  <a:schemeClr val="lt1"/>
                </a:solidFill>
                <a:latin typeface="Arial"/>
                <a:ea typeface="Arial"/>
                <a:cs typeface="Arial"/>
                <a:sym typeface="Arial"/>
              </a:defRPr>
            </a:lvl7pPr>
            <a:lvl8pPr marR="0" lvl="7" algn="l" rtl="0">
              <a:lnSpc>
                <a:spcPct val="90000"/>
              </a:lnSpc>
              <a:spcBef>
                <a:spcPts val="0"/>
              </a:spcBef>
              <a:spcAft>
                <a:spcPts val="0"/>
              </a:spcAft>
              <a:buSzPts val="1000"/>
              <a:buNone/>
              <a:defRPr sz="4500" b="0" i="0" u="none" strike="noStrike" cap="none">
                <a:solidFill>
                  <a:schemeClr val="lt1"/>
                </a:solidFill>
                <a:latin typeface="Arial"/>
                <a:ea typeface="Arial"/>
                <a:cs typeface="Arial"/>
                <a:sym typeface="Arial"/>
              </a:defRPr>
            </a:lvl8pPr>
            <a:lvl9pPr marR="0" lvl="8" algn="l" rtl="0">
              <a:lnSpc>
                <a:spcPct val="90000"/>
              </a:lnSpc>
              <a:spcBef>
                <a:spcPts val="0"/>
              </a:spcBef>
              <a:spcAft>
                <a:spcPts val="0"/>
              </a:spcAft>
              <a:buSzPts val="1000"/>
              <a:buNone/>
              <a:defRPr sz="4500" b="0" i="0" u="none" strike="noStrike" cap="none">
                <a:solidFill>
                  <a:schemeClr val="lt1"/>
                </a:solidFill>
                <a:latin typeface="Arial"/>
                <a:ea typeface="Arial"/>
                <a:cs typeface="Arial"/>
                <a:sym typeface="Arial"/>
              </a:defRPr>
            </a:lvl9pPr>
          </a:lstStyle>
          <a:p>
            <a:endParaRPr/>
          </a:p>
        </p:txBody>
      </p:sp>
      <p:sp>
        <p:nvSpPr>
          <p:cNvPr id="134" name="Google Shape;134;p26"/>
          <p:cNvSpPr txBox="1">
            <a:spLocks noGrp="1"/>
          </p:cNvSpPr>
          <p:nvPr>
            <p:ph type="body" idx="1"/>
          </p:nvPr>
        </p:nvSpPr>
        <p:spPr>
          <a:xfrm>
            <a:off x="457646" y="1534790"/>
            <a:ext cx="4039800" cy="639600"/>
          </a:xfrm>
          <a:prstGeom prst="rect">
            <a:avLst/>
          </a:prstGeom>
          <a:noFill/>
          <a:ln>
            <a:noFill/>
          </a:ln>
        </p:spPr>
        <p:txBody>
          <a:bodyPr spcFirstLastPara="1" wrap="square" lIns="35725" tIns="35725" rIns="35725" bIns="35725" anchor="b" anchorCtr="0">
            <a:noAutofit/>
          </a:bodyPr>
          <a:lstStyle>
            <a:lvl1pPr marL="457200" marR="0" lvl="0" indent="-228600" algn="l" rtl="0">
              <a:lnSpc>
                <a:spcPct val="90000"/>
              </a:lnSpc>
              <a:spcBef>
                <a:spcPts val="2700"/>
              </a:spcBef>
              <a:spcAft>
                <a:spcPts val="0"/>
              </a:spcAft>
              <a:buClr>
                <a:srgbClr val="4A72A9"/>
              </a:buClr>
              <a:buSzPts val="800"/>
              <a:buFont typeface="Arial"/>
              <a:buNone/>
              <a:defRPr sz="1700" b="1" i="0" u="none" strike="noStrike" cap="none">
                <a:solidFill>
                  <a:srgbClr val="000000"/>
                </a:solidFill>
                <a:latin typeface="Palatino"/>
                <a:ea typeface="Palatino"/>
                <a:cs typeface="Palatino"/>
                <a:sym typeface="Palatino"/>
              </a:defRPr>
            </a:lvl1pPr>
            <a:lvl2pPr marL="914400" marR="0" lvl="1" indent="-228600" algn="l" rtl="0">
              <a:lnSpc>
                <a:spcPct val="90000"/>
              </a:lnSpc>
              <a:spcBef>
                <a:spcPts val="2700"/>
              </a:spcBef>
              <a:spcAft>
                <a:spcPts val="0"/>
              </a:spcAft>
              <a:buClr>
                <a:srgbClr val="4A72A9"/>
              </a:buClr>
              <a:buSzPts val="700"/>
              <a:buFont typeface="Arial"/>
              <a:buNone/>
              <a:defRPr sz="1400" b="1" i="0" u="none" strike="noStrike" cap="none">
                <a:solidFill>
                  <a:srgbClr val="000000"/>
                </a:solidFill>
                <a:latin typeface="Palatino"/>
                <a:ea typeface="Palatino"/>
                <a:cs typeface="Palatino"/>
                <a:sym typeface="Palatino"/>
              </a:defRPr>
            </a:lvl2pPr>
            <a:lvl3pPr marL="1371600" marR="0" lvl="2" indent="-228600" algn="l" rtl="0">
              <a:lnSpc>
                <a:spcPct val="90000"/>
              </a:lnSpc>
              <a:spcBef>
                <a:spcPts val="2700"/>
              </a:spcBef>
              <a:spcAft>
                <a:spcPts val="0"/>
              </a:spcAft>
              <a:buClr>
                <a:srgbClr val="4A72A9"/>
              </a:buClr>
              <a:buSzPts val="600"/>
              <a:buFont typeface="Arial"/>
              <a:buNone/>
              <a:defRPr sz="1300" b="1" i="0" u="none" strike="noStrike" cap="none">
                <a:solidFill>
                  <a:srgbClr val="000000"/>
                </a:solidFill>
                <a:latin typeface="Palatino"/>
                <a:ea typeface="Palatino"/>
                <a:cs typeface="Palatino"/>
                <a:sym typeface="Palatino"/>
              </a:defRPr>
            </a:lvl3pPr>
            <a:lvl4pPr marL="1828800" marR="0" lvl="3" indent="-228600" algn="l" rtl="0">
              <a:lnSpc>
                <a:spcPct val="90000"/>
              </a:lnSpc>
              <a:spcBef>
                <a:spcPts val="2700"/>
              </a:spcBef>
              <a:spcAft>
                <a:spcPts val="0"/>
              </a:spcAft>
              <a:buClr>
                <a:srgbClr val="4A72A9"/>
              </a:buClr>
              <a:buSzPts val="600"/>
              <a:buFont typeface="Arial"/>
              <a:buNone/>
              <a:defRPr sz="1100" b="1" i="0" u="none" strike="noStrike" cap="none">
                <a:solidFill>
                  <a:srgbClr val="000000"/>
                </a:solidFill>
                <a:latin typeface="Palatino"/>
                <a:ea typeface="Palatino"/>
                <a:cs typeface="Palatino"/>
                <a:sym typeface="Palatino"/>
              </a:defRPr>
            </a:lvl4pPr>
            <a:lvl5pPr marL="2286000" marR="0" lvl="4" indent="-228600" algn="l" rtl="0">
              <a:lnSpc>
                <a:spcPct val="90000"/>
              </a:lnSpc>
              <a:spcBef>
                <a:spcPts val="2700"/>
              </a:spcBef>
              <a:spcAft>
                <a:spcPts val="0"/>
              </a:spcAft>
              <a:buClr>
                <a:srgbClr val="4A72A9"/>
              </a:buClr>
              <a:buSzPts val="600"/>
              <a:buFont typeface="Arial"/>
              <a:buNone/>
              <a:defRPr sz="1100" b="1" i="0" u="none" strike="noStrike" cap="none">
                <a:solidFill>
                  <a:srgbClr val="000000"/>
                </a:solidFill>
                <a:latin typeface="Palatino"/>
                <a:ea typeface="Palatino"/>
                <a:cs typeface="Palatino"/>
                <a:sym typeface="Palatino"/>
              </a:defRPr>
            </a:lvl5pPr>
            <a:lvl6pPr marL="2743200" marR="0" lvl="5" indent="-228600" algn="l" rtl="0">
              <a:lnSpc>
                <a:spcPct val="90000"/>
              </a:lnSpc>
              <a:spcBef>
                <a:spcPts val="2700"/>
              </a:spcBef>
              <a:spcAft>
                <a:spcPts val="0"/>
              </a:spcAft>
              <a:buClr>
                <a:srgbClr val="4A72A9"/>
              </a:buClr>
              <a:buSzPts val="600"/>
              <a:buFont typeface="Arial"/>
              <a:buNone/>
              <a:defRPr sz="1100" b="1" i="0" u="none" strike="noStrike" cap="none">
                <a:solidFill>
                  <a:srgbClr val="000000"/>
                </a:solidFill>
                <a:latin typeface="Palatino"/>
                <a:ea typeface="Palatino"/>
                <a:cs typeface="Palatino"/>
                <a:sym typeface="Palatino"/>
              </a:defRPr>
            </a:lvl6pPr>
            <a:lvl7pPr marL="3200400" marR="0" lvl="6" indent="-228600" algn="l" rtl="0">
              <a:lnSpc>
                <a:spcPct val="90000"/>
              </a:lnSpc>
              <a:spcBef>
                <a:spcPts val="2700"/>
              </a:spcBef>
              <a:spcAft>
                <a:spcPts val="0"/>
              </a:spcAft>
              <a:buClr>
                <a:srgbClr val="4A72A9"/>
              </a:buClr>
              <a:buSzPts val="600"/>
              <a:buFont typeface="Arial"/>
              <a:buNone/>
              <a:defRPr sz="1100" b="1" i="0" u="none" strike="noStrike" cap="none">
                <a:solidFill>
                  <a:srgbClr val="000000"/>
                </a:solidFill>
                <a:latin typeface="Palatino"/>
                <a:ea typeface="Palatino"/>
                <a:cs typeface="Palatino"/>
                <a:sym typeface="Palatino"/>
              </a:defRPr>
            </a:lvl7pPr>
            <a:lvl8pPr marL="3657600" marR="0" lvl="7" indent="-228600" algn="l" rtl="0">
              <a:lnSpc>
                <a:spcPct val="90000"/>
              </a:lnSpc>
              <a:spcBef>
                <a:spcPts val="2700"/>
              </a:spcBef>
              <a:spcAft>
                <a:spcPts val="0"/>
              </a:spcAft>
              <a:buClr>
                <a:srgbClr val="4A72A9"/>
              </a:buClr>
              <a:buSzPts val="600"/>
              <a:buFont typeface="Arial"/>
              <a:buNone/>
              <a:defRPr sz="1100" b="1" i="0" u="none" strike="noStrike" cap="none">
                <a:solidFill>
                  <a:srgbClr val="000000"/>
                </a:solidFill>
                <a:latin typeface="Palatino"/>
                <a:ea typeface="Palatino"/>
                <a:cs typeface="Palatino"/>
                <a:sym typeface="Palatino"/>
              </a:defRPr>
            </a:lvl8pPr>
            <a:lvl9pPr marL="4114800" marR="0" lvl="8" indent="-228600" algn="l" rtl="0">
              <a:lnSpc>
                <a:spcPct val="90000"/>
              </a:lnSpc>
              <a:spcBef>
                <a:spcPts val="2700"/>
              </a:spcBef>
              <a:spcAft>
                <a:spcPts val="0"/>
              </a:spcAft>
              <a:buClr>
                <a:srgbClr val="4A72A9"/>
              </a:buClr>
              <a:buSzPts val="600"/>
              <a:buFont typeface="Arial"/>
              <a:buNone/>
              <a:defRPr sz="1100" b="1" i="0" u="none" strike="noStrike" cap="none">
                <a:solidFill>
                  <a:srgbClr val="000000"/>
                </a:solidFill>
                <a:latin typeface="Palatino"/>
                <a:ea typeface="Palatino"/>
                <a:cs typeface="Palatino"/>
                <a:sym typeface="Palatino"/>
              </a:defRPr>
            </a:lvl9pPr>
          </a:lstStyle>
          <a:p>
            <a:endParaRPr/>
          </a:p>
        </p:txBody>
      </p:sp>
      <p:sp>
        <p:nvSpPr>
          <p:cNvPr id="135" name="Google Shape;135;p26"/>
          <p:cNvSpPr txBox="1">
            <a:spLocks noGrp="1"/>
          </p:cNvSpPr>
          <p:nvPr>
            <p:ph type="body" idx="2"/>
          </p:nvPr>
        </p:nvSpPr>
        <p:spPr>
          <a:xfrm>
            <a:off x="457646" y="2174379"/>
            <a:ext cx="4039800" cy="3951600"/>
          </a:xfrm>
          <a:prstGeom prst="rect">
            <a:avLst/>
          </a:prstGeom>
          <a:noFill/>
          <a:ln>
            <a:noFill/>
          </a:ln>
        </p:spPr>
        <p:txBody>
          <a:bodyPr spcFirstLastPara="1" wrap="square" lIns="35725" tIns="35725" rIns="35725" bIns="35725" anchor="ctr" anchorCtr="0">
            <a:noAutofit/>
          </a:bodyPr>
          <a:lstStyle>
            <a:lvl1pPr marL="457200" marR="0" lvl="0" indent="-279400" algn="l" rtl="0">
              <a:lnSpc>
                <a:spcPct val="90000"/>
              </a:lnSpc>
              <a:spcBef>
                <a:spcPts val="2700"/>
              </a:spcBef>
              <a:spcAft>
                <a:spcPts val="0"/>
              </a:spcAft>
              <a:buClr>
                <a:srgbClr val="4A72A9"/>
              </a:buClr>
              <a:buSzPts val="800"/>
              <a:buFont typeface="Arial"/>
              <a:buChar char="●"/>
              <a:defRPr sz="1700" b="0" i="0" u="none" strike="noStrike" cap="none">
                <a:solidFill>
                  <a:srgbClr val="000000"/>
                </a:solidFill>
                <a:latin typeface="Palatino"/>
                <a:ea typeface="Palatino"/>
                <a:cs typeface="Palatino"/>
                <a:sym typeface="Palatino"/>
              </a:defRPr>
            </a:lvl1pPr>
            <a:lvl2pPr marL="914400" marR="0" lvl="1" indent="-273050" algn="l" rtl="0">
              <a:lnSpc>
                <a:spcPct val="90000"/>
              </a:lnSpc>
              <a:spcBef>
                <a:spcPts val="2700"/>
              </a:spcBef>
              <a:spcAft>
                <a:spcPts val="0"/>
              </a:spcAft>
              <a:buClr>
                <a:srgbClr val="4A72A9"/>
              </a:buClr>
              <a:buSzPts val="700"/>
              <a:buFont typeface="Arial"/>
              <a:buChar char="●"/>
              <a:defRPr sz="1400" b="0" i="0" u="none" strike="noStrike" cap="none">
                <a:solidFill>
                  <a:srgbClr val="000000"/>
                </a:solidFill>
                <a:latin typeface="Palatino"/>
                <a:ea typeface="Palatino"/>
                <a:cs typeface="Palatino"/>
                <a:sym typeface="Palatino"/>
              </a:defRPr>
            </a:lvl2pPr>
            <a:lvl3pPr marL="1371600" marR="0" lvl="2" indent="-266700" algn="l" rtl="0">
              <a:lnSpc>
                <a:spcPct val="90000"/>
              </a:lnSpc>
              <a:spcBef>
                <a:spcPts val="2700"/>
              </a:spcBef>
              <a:spcAft>
                <a:spcPts val="0"/>
              </a:spcAft>
              <a:buClr>
                <a:srgbClr val="4A72A9"/>
              </a:buClr>
              <a:buSzPts val="600"/>
              <a:buFont typeface="Arial"/>
              <a:buChar char="●"/>
              <a:defRPr sz="1300" b="0" i="0" u="none" strike="noStrike" cap="none">
                <a:solidFill>
                  <a:srgbClr val="000000"/>
                </a:solidFill>
                <a:latin typeface="Palatino"/>
                <a:ea typeface="Palatino"/>
                <a:cs typeface="Palatino"/>
                <a:sym typeface="Palatino"/>
              </a:defRPr>
            </a:lvl3pPr>
            <a:lvl4pPr marL="1828800" marR="0" lvl="3" indent="-266700" algn="l" rtl="0">
              <a:lnSpc>
                <a:spcPct val="90000"/>
              </a:lnSpc>
              <a:spcBef>
                <a:spcPts val="2700"/>
              </a:spcBef>
              <a:spcAft>
                <a:spcPts val="0"/>
              </a:spcAft>
              <a:buClr>
                <a:srgbClr val="4A72A9"/>
              </a:buClr>
              <a:buSzPts val="600"/>
              <a:buFont typeface="Arial"/>
              <a:buChar char="●"/>
              <a:defRPr sz="1100" b="0" i="0" u="none" strike="noStrike" cap="none">
                <a:solidFill>
                  <a:srgbClr val="000000"/>
                </a:solidFill>
                <a:latin typeface="Palatino"/>
                <a:ea typeface="Palatino"/>
                <a:cs typeface="Palatino"/>
                <a:sym typeface="Palatino"/>
              </a:defRPr>
            </a:lvl4pPr>
            <a:lvl5pPr marL="2286000" marR="0" lvl="4" indent="-266700" algn="l" rtl="0">
              <a:lnSpc>
                <a:spcPct val="90000"/>
              </a:lnSpc>
              <a:spcBef>
                <a:spcPts val="2700"/>
              </a:spcBef>
              <a:spcAft>
                <a:spcPts val="0"/>
              </a:spcAft>
              <a:buClr>
                <a:srgbClr val="4A72A9"/>
              </a:buClr>
              <a:buSzPts val="600"/>
              <a:buFont typeface="Arial"/>
              <a:buChar char="●"/>
              <a:defRPr sz="1100" b="0" i="0" u="none" strike="noStrike" cap="none">
                <a:solidFill>
                  <a:srgbClr val="000000"/>
                </a:solidFill>
                <a:latin typeface="Palatino"/>
                <a:ea typeface="Palatino"/>
                <a:cs typeface="Palatino"/>
                <a:sym typeface="Palatino"/>
              </a:defRPr>
            </a:lvl5pPr>
            <a:lvl6pPr marL="2743200" marR="0" lvl="5" indent="-266700" algn="l" rtl="0">
              <a:lnSpc>
                <a:spcPct val="90000"/>
              </a:lnSpc>
              <a:spcBef>
                <a:spcPts val="2700"/>
              </a:spcBef>
              <a:spcAft>
                <a:spcPts val="0"/>
              </a:spcAft>
              <a:buClr>
                <a:srgbClr val="4A72A9"/>
              </a:buClr>
              <a:buSzPts val="600"/>
              <a:buFont typeface="Arial"/>
              <a:buChar char="●"/>
              <a:defRPr sz="1100" b="0" i="0" u="none" strike="noStrike" cap="none">
                <a:solidFill>
                  <a:srgbClr val="000000"/>
                </a:solidFill>
                <a:latin typeface="Palatino"/>
                <a:ea typeface="Palatino"/>
                <a:cs typeface="Palatino"/>
                <a:sym typeface="Palatino"/>
              </a:defRPr>
            </a:lvl6pPr>
            <a:lvl7pPr marL="3200400" marR="0" lvl="6" indent="-266700" algn="l" rtl="0">
              <a:lnSpc>
                <a:spcPct val="90000"/>
              </a:lnSpc>
              <a:spcBef>
                <a:spcPts val="2700"/>
              </a:spcBef>
              <a:spcAft>
                <a:spcPts val="0"/>
              </a:spcAft>
              <a:buClr>
                <a:srgbClr val="4A72A9"/>
              </a:buClr>
              <a:buSzPts val="600"/>
              <a:buFont typeface="Arial"/>
              <a:buChar char="●"/>
              <a:defRPr sz="1100" b="0" i="0" u="none" strike="noStrike" cap="none">
                <a:solidFill>
                  <a:srgbClr val="000000"/>
                </a:solidFill>
                <a:latin typeface="Palatino"/>
                <a:ea typeface="Palatino"/>
                <a:cs typeface="Palatino"/>
                <a:sym typeface="Palatino"/>
              </a:defRPr>
            </a:lvl7pPr>
            <a:lvl8pPr marL="3657600" marR="0" lvl="7" indent="-266700" algn="l" rtl="0">
              <a:lnSpc>
                <a:spcPct val="90000"/>
              </a:lnSpc>
              <a:spcBef>
                <a:spcPts val="2700"/>
              </a:spcBef>
              <a:spcAft>
                <a:spcPts val="0"/>
              </a:spcAft>
              <a:buClr>
                <a:srgbClr val="4A72A9"/>
              </a:buClr>
              <a:buSzPts val="600"/>
              <a:buFont typeface="Arial"/>
              <a:buChar char="●"/>
              <a:defRPr sz="1100" b="0" i="0" u="none" strike="noStrike" cap="none">
                <a:solidFill>
                  <a:srgbClr val="000000"/>
                </a:solidFill>
                <a:latin typeface="Palatino"/>
                <a:ea typeface="Palatino"/>
                <a:cs typeface="Palatino"/>
                <a:sym typeface="Palatino"/>
              </a:defRPr>
            </a:lvl8pPr>
            <a:lvl9pPr marL="4114800" marR="0" lvl="8" indent="-266700" algn="l" rtl="0">
              <a:lnSpc>
                <a:spcPct val="90000"/>
              </a:lnSpc>
              <a:spcBef>
                <a:spcPts val="2700"/>
              </a:spcBef>
              <a:spcAft>
                <a:spcPts val="0"/>
              </a:spcAft>
              <a:buClr>
                <a:srgbClr val="4A72A9"/>
              </a:buClr>
              <a:buSzPts val="600"/>
              <a:buFont typeface="Arial"/>
              <a:buChar char="●"/>
              <a:defRPr sz="1100" b="0" i="0" u="none" strike="noStrike" cap="none">
                <a:solidFill>
                  <a:srgbClr val="000000"/>
                </a:solidFill>
                <a:latin typeface="Palatino"/>
                <a:ea typeface="Palatino"/>
                <a:cs typeface="Palatino"/>
                <a:sym typeface="Palatino"/>
              </a:defRPr>
            </a:lvl9pPr>
          </a:lstStyle>
          <a:p>
            <a:endParaRPr/>
          </a:p>
        </p:txBody>
      </p:sp>
      <p:sp>
        <p:nvSpPr>
          <p:cNvPr id="136" name="Google Shape;136;p26"/>
          <p:cNvSpPr txBox="1">
            <a:spLocks noGrp="1"/>
          </p:cNvSpPr>
          <p:nvPr>
            <p:ph type="body" idx="3"/>
          </p:nvPr>
        </p:nvSpPr>
        <p:spPr>
          <a:xfrm>
            <a:off x="4644554" y="1534790"/>
            <a:ext cx="4041900" cy="639600"/>
          </a:xfrm>
          <a:prstGeom prst="rect">
            <a:avLst/>
          </a:prstGeom>
          <a:noFill/>
          <a:ln>
            <a:noFill/>
          </a:ln>
        </p:spPr>
        <p:txBody>
          <a:bodyPr spcFirstLastPara="1" wrap="square" lIns="35725" tIns="35725" rIns="35725" bIns="35725" anchor="b" anchorCtr="0">
            <a:noAutofit/>
          </a:bodyPr>
          <a:lstStyle>
            <a:lvl1pPr marL="457200" marR="0" lvl="0" indent="-228600" algn="l" rtl="0">
              <a:lnSpc>
                <a:spcPct val="90000"/>
              </a:lnSpc>
              <a:spcBef>
                <a:spcPts val="2700"/>
              </a:spcBef>
              <a:spcAft>
                <a:spcPts val="0"/>
              </a:spcAft>
              <a:buClr>
                <a:srgbClr val="4A72A9"/>
              </a:buClr>
              <a:buSzPts val="800"/>
              <a:buFont typeface="Arial"/>
              <a:buNone/>
              <a:defRPr sz="1700" b="1" i="0" u="none" strike="noStrike" cap="none">
                <a:solidFill>
                  <a:srgbClr val="000000"/>
                </a:solidFill>
                <a:latin typeface="Palatino"/>
                <a:ea typeface="Palatino"/>
                <a:cs typeface="Palatino"/>
                <a:sym typeface="Palatino"/>
              </a:defRPr>
            </a:lvl1pPr>
            <a:lvl2pPr marL="914400" marR="0" lvl="1" indent="-228600" algn="l" rtl="0">
              <a:lnSpc>
                <a:spcPct val="90000"/>
              </a:lnSpc>
              <a:spcBef>
                <a:spcPts val="2700"/>
              </a:spcBef>
              <a:spcAft>
                <a:spcPts val="0"/>
              </a:spcAft>
              <a:buClr>
                <a:srgbClr val="4A72A9"/>
              </a:buClr>
              <a:buSzPts val="700"/>
              <a:buFont typeface="Arial"/>
              <a:buNone/>
              <a:defRPr sz="1400" b="1" i="0" u="none" strike="noStrike" cap="none">
                <a:solidFill>
                  <a:srgbClr val="000000"/>
                </a:solidFill>
                <a:latin typeface="Palatino"/>
                <a:ea typeface="Palatino"/>
                <a:cs typeface="Palatino"/>
                <a:sym typeface="Palatino"/>
              </a:defRPr>
            </a:lvl2pPr>
            <a:lvl3pPr marL="1371600" marR="0" lvl="2" indent="-228600" algn="l" rtl="0">
              <a:lnSpc>
                <a:spcPct val="90000"/>
              </a:lnSpc>
              <a:spcBef>
                <a:spcPts val="2700"/>
              </a:spcBef>
              <a:spcAft>
                <a:spcPts val="0"/>
              </a:spcAft>
              <a:buClr>
                <a:srgbClr val="4A72A9"/>
              </a:buClr>
              <a:buSzPts val="600"/>
              <a:buFont typeface="Arial"/>
              <a:buNone/>
              <a:defRPr sz="1300" b="1" i="0" u="none" strike="noStrike" cap="none">
                <a:solidFill>
                  <a:srgbClr val="000000"/>
                </a:solidFill>
                <a:latin typeface="Palatino"/>
                <a:ea typeface="Palatino"/>
                <a:cs typeface="Palatino"/>
                <a:sym typeface="Palatino"/>
              </a:defRPr>
            </a:lvl3pPr>
            <a:lvl4pPr marL="1828800" marR="0" lvl="3" indent="-228600" algn="l" rtl="0">
              <a:lnSpc>
                <a:spcPct val="90000"/>
              </a:lnSpc>
              <a:spcBef>
                <a:spcPts val="2700"/>
              </a:spcBef>
              <a:spcAft>
                <a:spcPts val="0"/>
              </a:spcAft>
              <a:buClr>
                <a:srgbClr val="4A72A9"/>
              </a:buClr>
              <a:buSzPts val="600"/>
              <a:buFont typeface="Arial"/>
              <a:buNone/>
              <a:defRPr sz="1100" b="1" i="0" u="none" strike="noStrike" cap="none">
                <a:solidFill>
                  <a:srgbClr val="000000"/>
                </a:solidFill>
                <a:latin typeface="Palatino"/>
                <a:ea typeface="Palatino"/>
                <a:cs typeface="Palatino"/>
                <a:sym typeface="Palatino"/>
              </a:defRPr>
            </a:lvl4pPr>
            <a:lvl5pPr marL="2286000" marR="0" lvl="4" indent="-228600" algn="l" rtl="0">
              <a:lnSpc>
                <a:spcPct val="90000"/>
              </a:lnSpc>
              <a:spcBef>
                <a:spcPts val="2700"/>
              </a:spcBef>
              <a:spcAft>
                <a:spcPts val="0"/>
              </a:spcAft>
              <a:buClr>
                <a:srgbClr val="4A72A9"/>
              </a:buClr>
              <a:buSzPts val="600"/>
              <a:buFont typeface="Arial"/>
              <a:buNone/>
              <a:defRPr sz="1100" b="1" i="0" u="none" strike="noStrike" cap="none">
                <a:solidFill>
                  <a:srgbClr val="000000"/>
                </a:solidFill>
                <a:latin typeface="Palatino"/>
                <a:ea typeface="Palatino"/>
                <a:cs typeface="Palatino"/>
                <a:sym typeface="Palatino"/>
              </a:defRPr>
            </a:lvl5pPr>
            <a:lvl6pPr marL="2743200" marR="0" lvl="5" indent="-228600" algn="l" rtl="0">
              <a:lnSpc>
                <a:spcPct val="90000"/>
              </a:lnSpc>
              <a:spcBef>
                <a:spcPts val="2700"/>
              </a:spcBef>
              <a:spcAft>
                <a:spcPts val="0"/>
              </a:spcAft>
              <a:buClr>
                <a:srgbClr val="4A72A9"/>
              </a:buClr>
              <a:buSzPts val="600"/>
              <a:buFont typeface="Arial"/>
              <a:buNone/>
              <a:defRPr sz="1100" b="1" i="0" u="none" strike="noStrike" cap="none">
                <a:solidFill>
                  <a:srgbClr val="000000"/>
                </a:solidFill>
                <a:latin typeface="Palatino"/>
                <a:ea typeface="Palatino"/>
                <a:cs typeface="Palatino"/>
                <a:sym typeface="Palatino"/>
              </a:defRPr>
            </a:lvl6pPr>
            <a:lvl7pPr marL="3200400" marR="0" lvl="6" indent="-228600" algn="l" rtl="0">
              <a:lnSpc>
                <a:spcPct val="90000"/>
              </a:lnSpc>
              <a:spcBef>
                <a:spcPts val="2700"/>
              </a:spcBef>
              <a:spcAft>
                <a:spcPts val="0"/>
              </a:spcAft>
              <a:buClr>
                <a:srgbClr val="4A72A9"/>
              </a:buClr>
              <a:buSzPts val="600"/>
              <a:buFont typeface="Arial"/>
              <a:buNone/>
              <a:defRPr sz="1100" b="1" i="0" u="none" strike="noStrike" cap="none">
                <a:solidFill>
                  <a:srgbClr val="000000"/>
                </a:solidFill>
                <a:latin typeface="Palatino"/>
                <a:ea typeface="Palatino"/>
                <a:cs typeface="Palatino"/>
                <a:sym typeface="Palatino"/>
              </a:defRPr>
            </a:lvl7pPr>
            <a:lvl8pPr marL="3657600" marR="0" lvl="7" indent="-228600" algn="l" rtl="0">
              <a:lnSpc>
                <a:spcPct val="90000"/>
              </a:lnSpc>
              <a:spcBef>
                <a:spcPts val="2700"/>
              </a:spcBef>
              <a:spcAft>
                <a:spcPts val="0"/>
              </a:spcAft>
              <a:buClr>
                <a:srgbClr val="4A72A9"/>
              </a:buClr>
              <a:buSzPts val="600"/>
              <a:buFont typeface="Arial"/>
              <a:buNone/>
              <a:defRPr sz="1100" b="1" i="0" u="none" strike="noStrike" cap="none">
                <a:solidFill>
                  <a:srgbClr val="000000"/>
                </a:solidFill>
                <a:latin typeface="Palatino"/>
                <a:ea typeface="Palatino"/>
                <a:cs typeface="Palatino"/>
                <a:sym typeface="Palatino"/>
              </a:defRPr>
            </a:lvl8pPr>
            <a:lvl9pPr marL="4114800" marR="0" lvl="8" indent="-228600" algn="l" rtl="0">
              <a:lnSpc>
                <a:spcPct val="90000"/>
              </a:lnSpc>
              <a:spcBef>
                <a:spcPts val="2700"/>
              </a:spcBef>
              <a:spcAft>
                <a:spcPts val="0"/>
              </a:spcAft>
              <a:buClr>
                <a:srgbClr val="4A72A9"/>
              </a:buClr>
              <a:buSzPts val="600"/>
              <a:buFont typeface="Arial"/>
              <a:buNone/>
              <a:defRPr sz="1100" b="1" i="0" u="none" strike="noStrike" cap="none">
                <a:solidFill>
                  <a:srgbClr val="000000"/>
                </a:solidFill>
                <a:latin typeface="Palatino"/>
                <a:ea typeface="Palatino"/>
                <a:cs typeface="Palatino"/>
                <a:sym typeface="Palatino"/>
              </a:defRPr>
            </a:lvl9pPr>
          </a:lstStyle>
          <a:p>
            <a:endParaRPr/>
          </a:p>
        </p:txBody>
      </p:sp>
      <p:sp>
        <p:nvSpPr>
          <p:cNvPr id="137" name="Google Shape;137;p26"/>
          <p:cNvSpPr txBox="1">
            <a:spLocks noGrp="1"/>
          </p:cNvSpPr>
          <p:nvPr>
            <p:ph type="body" idx="4"/>
          </p:nvPr>
        </p:nvSpPr>
        <p:spPr>
          <a:xfrm>
            <a:off x="4644554" y="2174379"/>
            <a:ext cx="4041900" cy="3951600"/>
          </a:xfrm>
          <a:prstGeom prst="rect">
            <a:avLst/>
          </a:prstGeom>
          <a:noFill/>
          <a:ln>
            <a:noFill/>
          </a:ln>
        </p:spPr>
        <p:txBody>
          <a:bodyPr spcFirstLastPara="1" wrap="square" lIns="35725" tIns="35725" rIns="35725" bIns="35725" anchor="ctr" anchorCtr="0">
            <a:noAutofit/>
          </a:bodyPr>
          <a:lstStyle>
            <a:lvl1pPr marL="457200" marR="0" lvl="0" indent="-279400" algn="l" rtl="0">
              <a:lnSpc>
                <a:spcPct val="90000"/>
              </a:lnSpc>
              <a:spcBef>
                <a:spcPts val="2700"/>
              </a:spcBef>
              <a:spcAft>
                <a:spcPts val="0"/>
              </a:spcAft>
              <a:buClr>
                <a:srgbClr val="4A72A9"/>
              </a:buClr>
              <a:buSzPts val="800"/>
              <a:buFont typeface="Arial"/>
              <a:buChar char="●"/>
              <a:defRPr sz="1700" b="0" i="0" u="none" strike="noStrike" cap="none">
                <a:solidFill>
                  <a:srgbClr val="000000"/>
                </a:solidFill>
                <a:latin typeface="Palatino"/>
                <a:ea typeface="Palatino"/>
                <a:cs typeface="Palatino"/>
                <a:sym typeface="Palatino"/>
              </a:defRPr>
            </a:lvl1pPr>
            <a:lvl2pPr marL="914400" marR="0" lvl="1" indent="-273050" algn="l" rtl="0">
              <a:lnSpc>
                <a:spcPct val="90000"/>
              </a:lnSpc>
              <a:spcBef>
                <a:spcPts val="2700"/>
              </a:spcBef>
              <a:spcAft>
                <a:spcPts val="0"/>
              </a:spcAft>
              <a:buClr>
                <a:srgbClr val="4A72A9"/>
              </a:buClr>
              <a:buSzPts val="700"/>
              <a:buFont typeface="Arial"/>
              <a:buChar char="●"/>
              <a:defRPr sz="1400" b="0" i="0" u="none" strike="noStrike" cap="none">
                <a:solidFill>
                  <a:srgbClr val="000000"/>
                </a:solidFill>
                <a:latin typeface="Palatino"/>
                <a:ea typeface="Palatino"/>
                <a:cs typeface="Palatino"/>
                <a:sym typeface="Palatino"/>
              </a:defRPr>
            </a:lvl2pPr>
            <a:lvl3pPr marL="1371600" marR="0" lvl="2" indent="-266700" algn="l" rtl="0">
              <a:lnSpc>
                <a:spcPct val="90000"/>
              </a:lnSpc>
              <a:spcBef>
                <a:spcPts val="2700"/>
              </a:spcBef>
              <a:spcAft>
                <a:spcPts val="0"/>
              </a:spcAft>
              <a:buClr>
                <a:srgbClr val="4A72A9"/>
              </a:buClr>
              <a:buSzPts val="600"/>
              <a:buFont typeface="Arial"/>
              <a:buChar char="●"/>
              <a:defRPr sz="1300" b="0" i="0" u="none" strike="noStrike" cap="none">
                <a:solidFill>
                  <a:srgbClr val="000000"/>
                </a:solidFill>
                <a:latin typeface="Palatino"/>
                <a:ea typeface="Palatino"/>
                <a:cs typeface="Palatino"/>
                <a:sym typeface="Palatino"/>
              </a:defRPr>
            </a:lvl3pPr>
            <a:lvl4pPr marL="1828800" marR="0" lvl="3" indent="-266700" algn="l" rtl="0">
              <a:lnSpc>
                <a:spcPct val="90000"/>
              </a:lnSpc>
              <a:spcBef>
                <a:spcPts val="2700"/>
              </a:spcBef>
              <a:spcAft>
                <a:spcPts val="0"/>
              </a:spcAft>
              <a:buClr>
                <a:srgbClr val="4A72A9"/>
              </a:buClr>
              <a:buSzPts val="600"/>
              <a:buFont typeface="Arial"/>
              <a:buChar char="●"/>
              <a:defRPr sz="1100" b="0" i="0" u="none" strike="noStrike" cap="none">
                <a:solidFill>
                  <a:srgbClr val="000000"/>
                </a:solidFill>
                <a:latin typeface="Palatino"/>
                <a:ea typeface="Palatino"/>
                <a:cs typeface="Palatino"/>
                <a:sym typeface="Palatino"/>
              </a:defRPr>
            </a:lvl4pPr>
            <a:lvl5pPr marL="2286000" marR="0" lvl="4" indent="-266700" algn="l" rtl="0">
              <a:lnSpc>
                <a:spcPct val="90000"/>
              </a:lnSpc>
              <a:spcBef>
                <a:spcPts val="2700"/>
              </a:spcBef>
              <a:spcAft>
                <a:spcPts val="0"/>
              </a:spcAft>
              <a:buClr>
                <a:srgbClr val="4A72A9"/>
              </a:buClr>
              <a:buSzPts val="600"/>
              <a:buFont typeface="Arial"/>
              <a:buChar char="●"/>
              <a:defRPr sz="1100" b="0" i="0" u="none" strike="noStrike" cap="none">
                <a:solidFill>
                  <a:srgbClr val="000000"/>
                </a:solidFill>
                <a:latin typeface="Palatino"/>
                <a:ea typeface="Palatino"/>
                <a:cs typeface="Palatino"/>
                <a:sym typeface="Palatino"/>
              </a:defRPr>
            </a:lvl5pPr>
            <a:lvl6pPr marL="2743200" marR="0" lvl="5" indent="-266700" algn="l" rtl="0">
              <a:lnSpc>
                <a:spcPct val="90000"/>
              </a:lnSpc>
              <a:spcBef>
                <a:spcPts val="2700"/>
              </a:spcBef>
              <a:spcAft>
                <a:spcPts val="0"/>
              </a:spcAft>
              <a:buClr>
                <a:srgbClr val="4A72A9"/>
              </a:buClr>
              <a:buSzPts val="600"/>
              <a:buFont typeface="Arial"/>
              <a:buChar char="●"/>
              <a:defRPr sz="1100" b="0" i="0" u="none" strike="noStrike" cap="none">
                <a:solidFill>
                  <a:srgbClr val="000000"/>
                </a:solidFill>
                <a:latin typeface="Palatino"/>
                <a:ea typeface="Palatino"/>
                <a:cs typeface="Palatino"/>
                <a:sym typeface="Palatino"/>
              </a:defRPr>
            </a:lvl6pPr>
            <a:lvl7pPr marL="3200400" marR="0" lvl="6" indent="-266700" algn="l" rtl="0">
              <a:lnSpc>
                <a:spcPct val="90000"/>
              </a:lnSpc>
              <a:spcBef>
                <a:spcPts val="2700"/>
              </a:spcBef>
              <a:spcAft>
                <a:spcPts val="0"/>
              </a:spcAft>
              <a:buClr>
                <a:srgbClr val="4A72A9"/>
              </a:buClr>
              <a:buSzPts val="600"/>
              <a:buFont typeface="Arial"/>
              <a:buChar char="●"/>
              <a:defRPr sz="1100" b="0" i="0" u="none" strike="noStrike" cap="none">
                <a:solidFill>
                  <a:srgbClr val="000000"/>
                </a:solidFill>
                <a:latin typeface="Palatino"/>
                <a:ea typeface="Palatino"/>
                <a:cs typeface="Palatino"/>
                <a:sym typeface="Palatino"/>
              </a:defRPr>
            </a:lvl7pPr>
            <a:lvl8pPr marL="3657600" marR="0" lvl="7" indent="-266700" algn="l" rtl="0">
              <a:lnSpc>
                <a:spcPct val="90000"/>
              </a:lnSpc>
              <a:spcBef>
                <a:spcPts val="2700"/>
              </a:spcBef>
              <a:spcAft>
                <a:spcPts val="0"/>
              </a:spcAft>
              <a:buClr>
                <a:srgbClr val="4A72A9"/>
              </a:buClr>
              <a:buSzPts val="600"/>
              <a:buFont typeface="Arial"/>
              <a:buChar char="●"/>
              <a:defRPr sz="1100" b="0" i="0" u="none" strike="noStrike" cap="none">
                <a:solidFill>
                  <a:srgbClr val="000000"/>
                </a:solidFill>
                <a:latin typeface="Palatino"/>
                <a:ea typeface="Palatino"/>
                <a:cs typeface="Palatino"/>
                <a:sym typeface="Palatino"/>
              </a:defRPr>
            </a:lvl8pPr>
            <a:lvl9pPr marL="4114800" marR="0" lvl="8" indent="-266700" algn="l" rtl="0">
              <a:lnSpc>
                <a:spcPct val="90000"/>
              </a:lnSpc>
              <a:spcBef>
                <a:spcPts val="2700"/>
              </a:spcBef>
              <a:spcAft>
                <a:spcPts val="0"/>
              </a:spcAft>
              <a:buClr>
                <a:srgbClr val="4A72A9"/>
              </a:buClr>
              <a:buSzPts val="600"/>
              <a:buFont typeface="Arial"/>
              <a:buChar char="●"/>
              <a:defRPr sz="1100" b="0" i="0" u="none" strike="noStrike" cap="none">
                <a:solidFill>
                  <a:srgbClr val="000000"/>
                </a:solidFill>
                <a:latin typeface="Palatino"/>
                <a:ea typeface="Palatino"/>
                <a:cs typeface="Palatino"/>
                <a:sym typeface="Palatino"/>
              </a:defRPr>
            </a:lvl9pPr>
          </a:lstStyle>
          <a:p>
            <a:endParaRPr/>
          </a:p>
        </p:txBody>
      </p:sp>
    </p:spTree>
  </p:cSld>
  <p:clrMapOvr>
    <a:masterClrMapping/>
  </p:clrMapOvr>
  <p:transition>
    <p:fade thruBlk="1"/>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38"/>
        <p:cNvGrpSpPr/>
        <p:nvPr/>
      </p:nvGrpSpPr>
      <p:grpSpPr>
        <a:xfrm>
          <a:off x="0" y="0"/>
          <a:ext cx="0" cy="0"/>
          <a:chOff x="0" y="0"/>
          <a:chExt cx="0" cy="0"/>
        </a:xfrm>
      </p:grpSpPr>
      <p:sp>
        <p:nvSpPr>
          <p:cNvPr id="139" name="Google Shape;139;p27"/>
          <p:cNvSpPr txBox="1">
            <a:spLocks noGrp="1"/>
          </p:cNvSpPr>
          <p:nvPr>
            <p:ph type="title"/>
          </p:nvPr>
        </p:nvSpPr>
        <p:spPr>
          <a:xfrm>
            <a:off x="250031" y="312539"/>
            <a:ext cx="4089900" cy="1437900"/>
          </a:xfrm>
          <a:prstGeom prst="rect">
            <a:avLst/>
          </a:prstGeom>
          <a:noFill/>
          <a:ln>
            <a:noFill/>
          </a:ln>
        </p:spPr>
        <p:txBody>
          <a:bodyPr spcFirstLastPara="1" wrap="square" lIns="35725" tIns="35725" rIns="35725" bIns="35725" anchor="ctr" anchorCtr="0">
            <a:noAutofit/>
          </a:bodyPr>
          <a:lstStyle>
            <a:lvl1pPr marR="0" lvl="0" algn="l" rtl="0">
              <a:lnSpc>
                <a:spcPct val="90000"/>
              </a:lnSpc>
              <a:spcBef>
                <a:spcPts val="0"/>
              </a:spcBef>
              <a:spcAft>
                <a:spcPts val="0"/>
              </a:spcAft>
              <a:buSzPts val="1000"/>
              <a:buNone/>
              <a:defRPr sz="4500" b="0" i="0" u="none" strike="noStrike" cap="none">
                <a:solidFill>
                  <a:schemeClr val="lt1"/>
                </a:solidFill>
                <a:latin typeface="Arial"/>
                <a:ea typeface="Arial"/>
                <a:cs typeface="Arial"/>
                <a:sym typeface="Arial"/>
              </a:defRPr>
            </a:lvl1pPr>
            <a:lvl2pPr marR="0" lvl="1" algn="l" rtl="0">
              <a:lnSpc>
                <a:spcPct val="90000"/>
              </a:lnSpc>
              <a:spcBef>
                <a:spcPts val="0"/>
              </a:spcBef>
              <a:spcAft>
                <a:spcPts val="0"/>
              </a:spcAft>
              <a:buSzPts val="1000"/>
              <a:buNone/>
              <a:defRPr sz="4500" b="0" i="0" u="none" strike="noStrike" cap="none">
                <a:solidFill>
                  <a:schemeClr val="lt1"/>
                </a:solidFill>
                <a:latin typeface="Arial"/>
                <a:ea typeface="Arial"/>
                <a:cs typeface="Arial"/>
                <a:sym typeface="Arial"/>
              </a:defRPr>
            </a:lvl2pPr>
            <a:lvl3pPr marR="0" lvl="2" algn="l" rtl="0">
              <a:lnSpc>
                <a:spcPct val="90000"/>
              </a:lnSpc>
              <a:spcBef>
                <a:spcPts val="0"/>
              </a:spcBef>
              <a:spcAft>
                <a:spcPts val="0"/>
              </a:spcAft>
              <a:buSzPts val="1000"/>
              <a:buNone/>
              <a:defRPr sz="4500" b="0" i="0" u="none" strike="noStrike" cap="none">
                <a:solidFill>
                  <a:schemeClr val="lt1"/>
                </a:solidFill>
                <a:latin typeface="Arial"/>
                <a:ea typeface="Arial"/>
                <a:cs typeface="Arial"/>
                <a:sym typeface="Arial"/>
              </a:defRPr>
            </a:lvl3pPr>
            <a:lvl4pPr marR="0" lvl="3" algn="l" rtl="0">
              <a:lnSpc>
                <a:spcPct val="90000"/>
              </a:lnSpc>
              <a:spcBef>
                <a:spcPts val="0"/>
              </a:spcBef>
              <a:spcAft>
                <a:spcPts val="0"/>
              </a:spcAft>
              <a:buSzPts val="1000"/>
              <a:buNone/>
              <a:defRPr sz="4500" b="0" i="0" u="none" strike="noStrike" cap="none">
                <a:solidFill>
                  <a:schemeClr val="lt1"/>
                </a:solidFill>
                <a:latin typeface="Arial"/>
                <a:ea typeface="Arial"/>
                <a:cs typeface="Arial"/>
                <a:sym typeface="Arial"/>
              </a:defRPr>
            </a:lvl4pPr>
            <a:lvl5pPr marR="0" lvl="4" algn="l" rtl="0">
              <a:lnSpc>
                <a:spcPct val="90000"/>
              </a:lnSpc>
              <a:spcBef>
                <a:spcPts val="0"/>
              </a:spcBef>
              <a:spcAft>
                <a:spcPts val="0"/>
              </a:spcAft>
              <a:buSzPts val="1000"/>
              <a:buNone/>
              <a:defRPr sz="4500" b="0" i="0" u="none" strike="noStrike" cap="none">
                <a:solidFill>
                  <a:schemeClr val="lt1"/>
                </a:solidFill>
                <a:latin typeface="Arial"/>
                <a:ea typeface="Arial"/>
                <a:cs typeface="Arial"/>
                <a:sym typeface="Arial"/>
              </a:defRPr>
            </a:lvl5pPr>
            <a:lvl6pPr marR="0" lvl="5" algn="l" rtl="0">
              <a:lnSpc>
                <a:spcPct val="90000"/>
              </a:lnSpc>
              <a:spcBef>
                <a:spcPts val="0"/>
              </a:spcBef>
              <a:spcAft>
                <a:spcPts val="0"/>
              </a:spcAft>
              <a:buSzPts val="1000"/>
              <a:buNone/>
              <a:defRPr sz="4500" b="0" i="0" u="none" strike="noStrike" cap="none">
                <a:solidFill>
                  <a:schemeClr val="lt1"/>
                </a:solidFill>
                <a:latin typeface="Arial"/>
                <a:ea typeface="Arial"/>
                <a:cs typeface="Arial"/>
                <a:sym typeface="Arial"/>
              </a:defRPr>
            </a:lvl6pPr>
            <a:lvl7pPr marR="0" lvl="6" algn="l" rtl="0">
              <a:lnSpc>
                <a:spcPct val="90000"/>
              </a:lnSpc>
              <a:spcBef>
                <a:spcPts val="0"/>
              </a:spcBef>
              <a:spcAft>
                <a:spcPts val="0"/>
              </a:spcAft>
              <a:buSzPts val="1000"/>
              <a:buNone/>
              <a:defRPr sz="4500" b="0" i="0" u="none" strike="noStrike" cap="none">
                <a:solidFill>
                  <a:schemeClr val="lt1"/>
                </a:solidFill>
                <a:latin typeface="Arial"/>
                <a:ea typeface="Arial"/>
                <a:cs typeface="Arial"/>
                <a:sym typeface="Arial"/>
              </a:defRPr>
            </a:lvl7pPr>
            <a:lvl8pPr marR="0" lvl="7" algn="l" rtl="0">
              <a:lnSpc>
                <a:spcPct val="90000"/>
              </a:lnSpc>
              <a:spcBef>
                <a:spcPts val="0"/>
              </a:spcBef>
              <a:spcAft>
                <a:spcPts val="0"/>
              </a:spcAft>
              <a:buSzPts val="1000"/>
              <a:buNone/>
              <a:defRPr sz="4500" b="0" i="0" u="none" strike="noStrike" cap="none">
                <a:solidFill>
                  <a:schemeClr val="lt1"/>
                </a:solidFill>
                <a:latin typeface="Arial"/>
                <a:ea typeface="Arial"/>
                <a:cs typeface="Arial"/>
                <a:sym typeface="Arial"/>
              </a:defRPr>
            </a:lvl8pPr>
            <a:lvl9pPr marR="0" lvl="8" algn="l" rtl="0">
              <a:lnSpc>
                <a:spcPct val="90000"/>
              </a:lnSpc>
              <a:spcBef>
                <a:spcPts val="0"/>
              </a:spcBef>
              <a:spcAft>
                <a:spcPts val="0"/>
              </a:spcAft>
              <a:buSzPts val="1000"/>
              <a:buNone/>
              <a:defRPr sz="4500" b="0" i="0" u="none" strike="noStrike" cap="none">
                <a:solidFill>
                  <a:schemeClr val="lt1"/>
                </a:solidFill>
                <a:latin typeface="Arial"/>
                <a:ea typeface="Arial"/>
                <a:cs typeface="Arial"/>
                <a:sym typeface="Arial"/>
              </a:defRPr>
            </a:lvl9pPr>
          </a:lstStyle>
          <a:p>
            <a:endParaRPr/>
          </a:p>
        </p:txBody>
      </p:sp>
      <p:sp>
        <p:nvSpPr>
          <p:cNvPr id="140" name="Google Shape;140;p27"/>
          <p:cNvSpPr txBox="1">
            <a:spLocks noGrp="1"/>
          </p:cNvSpPr>
          <p:nvPr>
            <p:ph type="body" idx="1"/>
          </p:nvPr>
        </p:nvSpPr>
        <p:spPr>
          <a:xfrm>
            <a:off x="250031" y="2098477"/>
            <a:ext cx="4089900" cy="4446900"/>
          </a:xfrm>
          <a:prstGeom prst="rect">
            <a:avLst/>
          </a:prstGeom>
          <a:noFill/>
          <a:ln>
            <a:noFill/>
          </a:ln>
        </p:spPr>
        <p:txBody>
          <a:bodyPr spcFirstLastPara="1" wrap="square" lIns="35725" tIns="35725" rIns="35725" bIns="35725" anchor="ctr" anchorCtr="0">
            <a:noAutofit/>
          </a:bodyPr>
          <a:lstStyle>
            <a:lvl1pPr marL="457200" marR="0" lvl="0" indent="-298450" algn="l" rtl="0">
              <a:lnSpc>
                <a:spcPct val="90000"/>
              </a:lnSpc>
              <a:spcBef>
                <a:spcPts val="2700"/>
              </a:spcBef>
              <a:spcAft>
                <a:spcPts val="0"/>
              </a:spcAft>
              <a:buClr>
                <a:srgbClr val="4A72A9"/>
              </a:buClr>
              <a:buSzPts val="1100"/>
              <a:buFont typeface="Arial"/>
              <a:buChar char="●"/>
              <a:defRPr sz="2100" b="0" i="0" u="none" strike="noStrike" cap="none">
                <a:solidFill>
                  <a:srgbClr val="000000"/>
                </a:solidFill>
                <a:latin typeface="Palatino"/>
                <a:ea typeface="Palatino"/>
                <a:cs typeface="Palatino"/>
                <a:sym typeface="Palatino"/>
              </a:defRPr>
            </a:lvl1pPr>
            <a:lvl2pPr marL="914400" marR="0" lvl="1" indent="-298450" algn="l" rtl="0">
              <a:lnSpc>
                <a:spcPct val="90000"/>
              </a:lnSpc>
              <a:spcBef>
                <a:spcPts val="2700"/>
              </a:spcBef>
              <a:spcAft>
                <a:spcPts val="0"/>
              </a:spcAft>
              <a:buClr>
                <a:srgbClr val="4A72A9"/>
              </a:buClr>
              <a:buSzPts val="1100"/>
              <a:buFont typeface="Arial"/>
              <a:buChar char="●"/>
              <a:defRPr sz="2100" b="0" i="0" u="none" strike="noStrike" cap="none">
                <a:solidFill>
                  <a:srgbClr val="000000"/>
                </a:solidFill>
                <a:latin typeface="Palatino"/>
                <a:ea typeface="Palatino"/>
                <a:cs typeface="Palatino"/>
                <a:sym typeface="Palatino"/>
              </a:defRPr>
            </a:lvl2pPr>
            <a:lvl3pPr marL="1371600" marR="0" lvl="2" indent="-298450" algn="l" rtl="0">
              <a:lnSpc>
                <a:spcPct val="90000"/>
              </a:lnSpc>
              <a:spcBef>
                <a:spcPts val="2700"/>
              </a:spcBef>
              <a:spcAft>
                <a:spcPts val="0"/>
              </a:spcAft>
              <a:buClr>
                <a:srgbClr val="4A72A9"/>
              </a:buClr>
              <a:buSzPts val="1100"/>
              <a:buFont typeface="Arial"/>
              <a:buChar char="●"/>
              <a:defRPr sz="2100" b="0" i="0" u="none" strike="noStrike" cap="none">
                <a:solidFill>
                  <a:srgbClr val="000000"/>
                </a:solidFill>
                <a:latin typeface="Palatino"/>
                <a:ea typeface="Palatino"/>
                <a:cs typeface="Palatino"/>
                <a:sym typeface="Palatino"/>
              </a:defRPr>
            </a:lvl3pPr>
            <a:lvl4pPr marL="1828800" marR="0" lvl="3" indent="-298450" algn="l" rtl="0">
              <a:lnSpc>
                <a:spcPct val="90000"/>
              </a:lnSpc>
              <a:spcBef>
                <a:spcPts val="2700"/>
              </a:spcBef>
              <a:spcAft>
                <a:spcPts val="0"/>
              </a:spcAft>
              <a:buClr>
                <a:srgbClr val="4A72A9"/>
              </a:buClr>
              <a:buSzPts val="1100"/>
              <a:buFont typeface="Arial"/>
              <a:buChar char="●"/>
              <a:defRPr sz="2100" b="0" i="0" u="none" strike="noStrike" cap="none">
                <a:solidFill>
                  <a:srgbClr val="000000"/>
                </a:solidFill>
                <a:latin typeface="Palatino"/>
                <a:ea typeface="Palatino"/>
                <a:cs typeface="Palatino"/>
                <a:sym typeface="Palatino"/>
              </a:defRPr>
            </a:lvl4pPr>
            <a:lvl5pPr marL="2286000" marR="0" lvl="4" indent="-298450" algn="l" rtl="0">
              <a:lnSpc>
                <a:spcPct val="90000"/>
              </a:lnSpc>
              <a:spcBef>
                <a:spcPts val="2700"/>
              </a:spcBef>
              <a:spcAft>
                <a:spcPts val="0"/>
              </a:spcAft>
              <a:buClr>
                <a:srgbClr val="4A72A9"/>
              </a:buClr>
              <a:buSzPts val="1100"/>
              <a:buFont typeface="Arial"/>
              <a:buChar char="●"/>
              <a:defRPr sz="2100" b="0" i="0" u="none" strike="noStrike" cap="none">
                <a:solidFill>
                  <a:srgbClr val="000000"/>
                </a:solidFill>
                <a:latin typeface="Palatino"/>
                <a:ea typeface="Palatino"/>
                <a:cs typeface="Palatino"/>
                <a:sym typeface="Palatino"/>
              </a:defRPr>
            </a:lvl5pPr>
            <a:lvl6pPr marL="2743200" marR="0" lvl="5" indent="-298450" algn="l" rtl="0">
              <a:lnSpc>
                <a:spcPct val="90000"/>
              </a:lnSpc>
              <a:spcBef>
                <a:spcPts val="2700"/>
              </a:spcBef>
              <a:spcAft>
                <a:spcPts val="0"/>
              </a:spcAft>
              <a:buClr>
                <a:srgbClr val="4A72A9"/>
              </a:buClr>
              <a:buSzPts val="1100"/>
              <a:buFont typeface="Arial"/>
              <a:buChar char="●"/>
              <a:defRPr sz="2100" b="0" i="0" u="none" strike="noStrike" cap="none">
                <a:solidFill>
                  <a:srgbClr val="000000"/>
                </a:solidFill>
                <a:latin typeface="Palatino"/>
                <a:ea typeface="Palatino"/>
                <a:cs typeface="Palatino"/>
                <a:sym typeface="Palatino"/>
              </a:defRPr>
            </a:lvl6pPr>
            <a:lvl7pPr marL="3200400" marR="0" lvl="6" indent="-298450" algn="l" rtl="0">
              <a:lnSpc>
                <a:spcPct val="90000"/>
              </a:lnSpc>
              <a:spcBef>
                <a:spcPts val="2700"/>
              </a:spcBef>
              <a:spcAft>
                <a:spcPts val="0"/>
              </a:spcAft>
              <a:buClr>
                <a:srgbClr val="4A72A9"/>
              </a:buClr>
              <a:buSzPts val="1100"/>
              <a:buFont typeface="Arial"/>
              <a:buChar char="●"/>
              <a:defRPr sz="2100" b="0" i="0" u="none" strike="noStrike" cap="none">
                <a:solidFill>
                  <a:srgbClr val="000000"/>
                </a:solidFill>
                <a:latin typeface="Palatino"/>
                <a:ea typeface="Palatino"/>
                <a:cs typeface="Palatino"/>
                <a:sym typeface="Palatino"/>
              </a:defRPr>
            </a:lvl7pPr>
            <a:lvl8pPr marL="3657600" marR="0" lvl="7" indent="-298450" algn="l" rtl="0">
              <a:lnSpc>
                <a:spcPct val="90000"/>
              </a:lnSpc>
              <a:spcBef>
                <a:spcPts val="2700"/>
              </a:spcBef>
              <a:spcAft>
                <a:spcPts val="0"/>
              </a:spcAft>
              <a:buClr>
                <a:srgbClr val="4A72A9"/>
              </a:buClr>
              <a:buSzPts val="1100"/>
              <a:buFont typeface="Arial"/>
              <a:buChar char="●"/>
              <a:defRPr sz="2100" b="0" i="0" u="none" strike="noStrike" cap="none">
                <a:solidFill>
                  <a:srgbClr val="000000"/>
                </a:solidFill>
                <a:latin typeface="Palatino"/>
                <a:ea typeface="Palatino"/>
                <a:cs typeface="Palatino"/>
                <a:sym typeface="Palatino"/>
              </a:defRPr>
            </a:lvl8pPr>
            <a:lvl9pPr marL="4114800" marR="0" lvl="8" indent="-298450" algn="l" rtl="0">
              <a:lnSpc>
                <a:spcPct val="90000"/>
              </a:lnSpc>
              <a:spcBef>
                <a:spcPts val="2700"/>
              </a:spcBef>
              <a:spcAft>
                <a:spcPts val="0"/>
              </a:spcAft>
              <a:buClr>
                <a:srgbClr val="4A72A9"/>
              </a:buClr>
              <a:buSzPts val="1100"/>
              <a:buFont typeface="Arial"/>
              <a:buChar char="●"/>
              <a:defRPr sz="2100" b="0" i="0" u="none" strike="noStrike" cap="none">
                <a:solidFill>
                  <a:srgbClr val="000000"/>
                </a:solidFill>
                <a:latin typeface="Palatino"/>
                <a:ea typeface="Palatino"/>
                <a:cs typeface="Palatino"/>
                <a:sym typeface="Palatino"/>
              </a:defRPr>
            </a:lvl9pPr>
          </a:lstStyle>
          <a:p>
            <a:endParaRPr/>
          </a:p>
        </p:txBody>
      </p:sp>
    </p:spTree>
  </p:cSld>
  <p:clrMapOvr>
    <a:masterClrMapping/>
  </p:clrMapOvr>
  <p:transition>
    <p:fade thruBlk="1"/>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41"/>
        <p:cNvGrpSpPr/>
        <p:nvPr/>
      </p:nvGrpSpPr>
      <p:grpSpPr>
        <a:xfrm>
          <a:off x="0" y="0"/>
          <a:ext cx="0" cy="0"/>
          <a:chOff x="0" y="0"/>
          <a:chExt cx="0" cy="0"/>
        </a:xfrm>
      </p:grpSpPr>
      <p:sp>
        <p:nvSpPr>
          <p:cNvPr id="142" name="Google Shape;142;p28"/>
          <p:cNvSpPr txBox="1">
            <a:spLocks noGrp="1"/>
          </p:cNvSpPr>
          <p:nvPr>
            <p:ph type="ctrTitle"/>
          </p:nvPr>
        </p:nvSpPr>
        <p:spPr>
          <a:xfrm>
            <a:off x="685354" y="2130847"/>
            <a:ext cx="7773300" cy="1470000"/>
          </a:xfrm>
          <a:prstGeom prst="rect">
            <a:avLst/>
          </a:prstGeom>
          <a:noFill/>
          <a:ln>
            <a:noFill/>
          </a:ln>
        </p:spPr>
        <p:txBody>
          <a:bodyPr spcFirstLastPara="1" wrap="square" lIns="35725" tIns="35725" rIns="35725" bIns="35725" anchor="ctr" anchorCtr="0">
            <a:noAutofit/>
          </a:bodyPr>
          <a:lstStyle>
            <a:lvl1pPr marR="0" lvl="0" algn="l" rtl="0">
              <a:lnSpc>
                <a:spcPct val="90000"/>
              </a:lnSpc>
              <a:spcBef>
                <a:spcPts val="0"/>
              </a:spcBef>
              <a:spcAft>
                <a:spcPts val="0"/>
              </a:spcAft>
              <a:buSzPts val="1000"/>
              <a:buNone/>
              <a:defRPr sz="4500" b="0" i="0" u="none" strike="noStrike" cap="none">
                <a:solidFill>
                  <a:schemeClr val="lt1"/>
                </a:solidFill>
                <a:latin typeface="Arial"/>
                <a:ea typeface="Arial"/>
                <a:cs typeface="Arial"/>
                <a:sym typeface="Arial"/>
              </a:defRPr>
            </a:lvl1pPr>
            <a:lvl2pPr marR="0" lvl="1" algn="l" rtl="0">
              <a:lnSpc>
                <a:spcPct val="90000"/>
              </a:lnSpc>
              <a:spcBef>
                <a:spcPts val="0"/>
              </a:spcBef>
              <a:spcAft>
                <a:spcPts val="0"/>
              </a:spcAft>
              <a:buSzPts val="1000"/>
              <a:buNone/>
              <a:defRPr sz="4500" b="0" i="0" u="none" strike="noStrike" cap="none">
                <a:solidFill>
                  <a:schemeClr val="lt1"/>
                </a:solidFill>
                <a:latin typeface="Arial"/>
                <a:ea typeface="Arial"/>
                <a:cs typeface="Arial"/>
                <a:sym typeface="Arial"/>
              </a:defRPr>
            </a:lvl2pPr>
            <a:lvl3pPr marR="0" lvl="2" algn="l" rtl="0">
              <a:lnSpc>
                <a:spcPct val="90000"/>
              </a:lnSpc>
              <a:spcBef>
                <a:spcPts val="0"/>
              </a:spcBef>
              <a:spcAft>
                <a:spcPts val="0"/>
              </a:spcAft>
              <a:buSzPts val="1000"/>
              <a:buNone/>
              <a:defRPr sz="4500" b="0" i="0" u="none" strike="noStrike" cap="none">
                <a:solidFill>
                  <a:schemeClr val="lt1"/>
                </a:solidFill>
                <a:latin typeface="Arial"/>
                <a:ea typeface="Arial"/>
                <a:cs typeface="Arial"/>
                <a:sym typeface="Arial"/>
              </a:defRPr>
            </a:lvl3pPr>
            <a:lvl4pPr marR="0" lvl="3" algn="l" rtl="0">
              <a:lnSpc>
                <a:spcPct val="90000"/>
              </a:lnSpc>
              <a:spcBef>
                <a:spcPts val="0"/>
              </a:spcBef>
              <a:spcAft>
                <a:spcPts val="0"/>
              </a:spcAft>
              <a:buSzPts val="1000"/>
              <a:buNone/>
              <a:defRPr sz="4500" b="0" i="0" u="none" strike="noStrike" cap="none">
                <a:solidFill>
                  <a:schemeClr val="lt1"/>
                </a:solidFill>
                <a:latin typeface="Arial"/>
                <a:ea typeface="Arial"/>
                <a:cs typeface="Arial"/>
                <a:sym typeface="Arial"/>
              </a:defRPr>
            </a:lvl4pPr>
            <a:lvl5pPr marR="0" lvl="4" algn="l" rtl="0">
              <a:lnSpc>
                <a:spcPct val="90000"/>
              </a:lnSpc>
              <a:spcBef>
                <a:spcPts val="0"/>
              </a:spcBef>
              <a:spcAft>
                <a:spcPts val="0"/>
              </a:spcAft>
              <a:buSzPts val="1000"/>
              <a:buNone/>
              <a:defRPr sz="4500" b="0" i="0" u="none" strike="noStrike" cap="none">
                <a:solidFill>
                  <a:schemeClr val="lt1"/>
                </a:solidFill>
                <a:latin typeface="Arial"/>
                <a:ea typeface="Arial"/>
                <a:cs typeface="Arial"/>
                <a:sym typeface="Arial"/>
              </a:defRPr>
            </a:lvl5pPr>
            <a:lvl6pPr marR="0" lvl="5" algn="l" rtl="0">
              <a:lnSpc>
                <a:spcPct val="90000"/>
              </a:lnSpc>
              <a:spcBef>
                <a:spcPts val="0"/>
              </a:spcBef>
              <a:spcAft>
                <a:spcPts val="0"/>
              </a:spcAft>
              <a:buSzPts val="1000"/>
              <a:buNone/>
              <a:defRPr sz="4500" b="0" i="0" u="none" strike="noStrike" cap="none">
                <a:solidFill>
                  <a:schemeClr val="lt1"/>
                </a:solidFill>
                <a:latin typeface="Arial"/>
                <a:ea typeface="Arial"/>
                <a:cs typeface="Arial"/>
                <a:sym typeface="Arial"/>
              </a:defRPr>
            </a:lvl6pPr>
            <a:lvl7pPr marR="0" lvl="6" algn="l" rtl="0">
              <a:lnSpc>
                <a:spcPct val="90000"/>
              </a:lnSpc>
              <a:spcBef>
                <a:spcPts val="0"/>
              </a:spcBef>
              <a:spcAft>
                <a:spcPts val="0"/>
              </a:spcAft>
              <a:buSzPts val="1000"/>
              <a:buNone/>
              <a:defRPr sz="4500" b="0" i="0" u="none" strike="noStrike" cap="none">
                <a:solidFill>
                  <a:schemeClr val="lt1"/>
                </a:solidFill>
                <a:latin typeface="Arial"/>
                <a:ea typeface="Arial"/>
                <a:cs typeface="Arial"/>
                <a:sym typeface="Arial"/>
              </a:defRPr>
            </a:lvl7pPr>
            <a:lvl8pPr marR="0" lvl="7" algn="l" rtl="0">
              <a:lnSpc>
                <a:spcPct val="90000"/>
              </a:lnSpc>
              <a:spcBef>
                <a:spcPts val="0"/>
              </a:spcBef>
              <a:spcAft>
                <a:spcPts val="0"/>
              </a:spcAft>
              <a:buSzPts val="1000"/>
              <a:buNone/>
              <a:defRPr sz="4500" b="0" i="0" u="none" strike="noStrike" cap="none">
                <a:solidFill>
                  <a:schemeClr val="lt1"/>
                </a:solidFill>
                <a:latin typeface="Arial"/>
                <a:ea typeface="Arial"/>
                <a:cs typeface="Arial"/>
                <a:sym typeface="Arial"/>
              </a:defRPr>
            </a:lvl8pPr>
            <a:lvl9pPr marR="0" lvl="8" algn="l" rtl="0">
              <a:lnSpc>
                <a:spcPct val="90000"/>
              </a:lnSpc>
              <a:spcBef>
                <a:spcPts val="0"/>
              </a:spcBef>
              <a:spcAft>
                <a:spcPts val="0"/>
              </a:spcAft>
              <a:buSzPts val="1000"/>
              <a:buNone/>
              <a:defRPr sz="4500" b="0" i="0" u="none" strike="noStrike" cap="none">
                <a:solidFill>
                  <a:schemeClr val="lt1"/>
                </a:solidFill>
                <a:latin typeface="Arial"/>
                <a:ea typeface="Arial"/>
                <a:cs typeface="Arial"/>
                <a:sym typeface="Arial"/>
              </a:defRPr>
            </a:lvl9pPr>
          </a:lstStyle>
          <a:p>
            <a:endParaRPr/>
          </a:p>
        </p:txBody>
      </p:sp>
      <p:sp>
        <p:nvSpPr>
          <p:cNvPr id="143" name="Google Shape;143;p28"/>
          <p:cNvSpPr txBox="1">
            <a:spLocks noGrp="1"/>
          </p:cNvSpPr>
          <p:nvPr>
            <p:ph type="subTitle" idx="1"/>
          </p:nvPr>
        </p:nvSpPr>
        <p:spPr>
          <a:xfrm>
            <a:off x="1371824" y="3886646"/>
            <a:ext cx="6400200" cy="1752600"/>
          </a:xfrm>
          <a:prstGeom prst="rect">
            <a:avLst/>
          </a:prstGeom>
          <a:noFill/>
          <a:ln>
            <a:noFill/>
          </a:ln>
        </p:spPr>
        <p:txBody>
          <a:bodyPr spcFirstLastPara="1" wrap="square" lIns="35725" tIns="35725" rIns="35725" bIns="35725" anchor="ctr" anchorCtr="0">
            <a:noAutofit/>
          </a:bodyPr>
          <a:lstStyle>
            <a:lvl1pPr marR="0" lvl="0" algn="ctr" rtl="0">
              <a:lnSpc>
                <a:spcPct val="90000"/>
              </a:lnSpc>
              <a:spcBef>
                <a:spcPts val="2700"/>
              </a:spcBef>
              <a:spcAft>
                <a:spcPts val="0"/>
              </a:spcAft>
              <a:buClr>
                <a:srgbClr val="4A72A9"/>
              </a:buClr>
              <a:buSzPts val="1100"/>
              <a:buFont typeface="Arial"/>
              <a:buNone/>
              <a:defRPr sz="2100" b="0" i="0" u="none" strike="noStrike" cap="none">
                <a:solidFill>
                  <a:srgbClr val="000000"/>
                </a:solidFill>
                <a:latin typeface="Palatino"/>
                <a:ea typeface="Palatino"/>
                <a:cs typeface="Palatino"/>
                <a:sym typeface="Palatino"/>
              </a:defRPr>
            </a:lvl1pPr>
            <a:lvl2pPr marR="0" lvl="1" algn="ctr" rtl="0">
              <a:lnSpc>
                <a:spcPct val="90000"/>
              </a:lnSpc>
              <a:spcBef>
                <a:spcPts val="2700"/>
              </a:spcBef>
              <a:spcAft>
                <a:spcPts val="0"/>
              </a:spcAft>
              <a:buClr>
                <a:srgbClr val="4A72A9"/>
              </a:buClr>
              <a:buSzPts val="1100"/>
              <a:buFont typeface="Arial"/>
              <a:buNone/>
              <a:defRPr sz="2100" b="0" i="0" u="none" strike="noStrike" cap="none">
                <a:solidFill>
                  <a:srgbClr val="000000"/>
                </a:solidFill>
                <a:latin typeface="Palatino"/>
                <a:ea typeface="Palatino"/>
                <a:cs typeface="Palatino"/>
                <a:sym typeface="Palatino"/>
              </a:defRPr>
            </a:lvl2pPr>
            <a:lvl3pPr marR="0" lvl="2" algn="ctr" rtl="0">
              <a:lnSpc>
                <a:spcPct val="90000"/>
              </a:lnSpc>
              <a:spcBef>
                <a:spcPts val="2700"/>
              </a:spcBef>
              <a:spcAft>
                <a:spcPts val="0"/>
              </a:spcAft>
              <a:buClr>
                <a:srgbClr val="4A72A9"/>
              </a:buClr>
              <a:buSzPts val="1100"/>
              <a:buFont typeface="Arial"/>
              <a:buNone/>
              <a:defRPr sz="2100" b="0" i="0" u="none" strike="noStrike" cap="none">
                <a:solidFill>
                  <a:srgbClr val="000000"/>
                </a:solidFill>
                <a:latin typeface="Palatino"/>
                <a:ea typeface="Palatino"/>
                <a:cs typeface="Palatino"/>
                <a:sym typeface="Palatino"/>
              </a:defRPr>
            </a:lvl3pPr>
            <a:lvl4pPr marR="0" lvl="3" algn="ctr" rtl="0">
              <a:lnSpc>
                <a:spcPct val="90000"/>
              </a:lnSpc>
              <a:spcBef>
                <a:spcPts val="2700"/>
              </a:spcBef>
              <a:spcAft>
                <a:spcPts val="0"/>
              </a:spcAft>
              <a:buClr>
                <a:srgbClr val="4A72A9"/>
              </a:buClr>
              <a:buSzPts val="1100"/>
              <a:buFont typeface="Arial"/>
              <a:buNone/>
              <a:defRPr sz="2100" b="0" i="0" u="none" strike="noStrike" cap="none">
                <a:solidFill>
                  <a:srgbClr val="000000"/>
                </a:solidFill>
                <a:latin typeface="Palatino"/>
                <a:ea typeface="Palatino"/>
                <a:cs typeface="Palatino"/>
                <a:sym typeface="Palatino"/>
              </a:defRPr>
            </a:lvl4pPr>
            <a:lvl5pPr marR="0" lvl="4" algn="ctr" rtl="0">
              <a:lnSpc>
                <a:spcPct val="90000"/>
              </a:lnSpc>
              <a:spcBef>
                <a:spcPts val="2700"/>
              </a:spcBef>
              <a:spcAft>
                <a:spcPts val="0"/>
              </a:spcAft>
              <a:buClr>
                <a:srgbClr val="4A72A9"/>
              </a:buClr>
              <a:buSzPts val="1100"/>
              <a:buFont typeface="Arial"/>
              <a:buNone/>
              <a:defRPr sz="2100" b="0" i="0" u="none" strike="noStrike" cap="none">
                <a:solidFill>
                  <a:srgbClr val="000000"/>
                </a:solidFill>
                <a:latin typeface="Palatino"/>
                <a:ea typeface="Palatino"/>
                <a:cs typeface="Palatino"/>
                <a:sym typeface="Palatino"/>
              </a:defRPr>
            </a:lvl5pPr>
            <a:lvl6pPr marR="0" lvl="5" algn="ctr" rtl="0">
              <a:lnSpc>
                <a:spcPct val="90000"/>
              </a:lnSpc>
              <a:spcBef>
                <a:spcPts val="2700"/>
              </a:spcBef>
              <a:spcAft>
                <a:spcPts val="0"/>
              </a:spcAft>
              <a:buClr>
                <a:srgbClr val="4A72A9"/>
              </a:buClr>
              <a:buSzPts val="1100"/>
              <a:buFont typeface="Arial"/>
              <a:buNone/>
              <a:defRPr sz="2100" b="0" i="0" u="none" strike="noStrike" cap="none">
                <a:solidFill>
                  <a:srgbClr val="000000"/>
                </a:solidFill>
                <a:latin typeface="Palatino"/>
                <a:ea typeface="Palatino"/>
                <a:cs typeface="Palatino"/>
                <a:sym typeface="Palatino"/>
              </a:defRPr>
            </a:lvl6pPr>
            <a:lvl7pPr marR="0" lvl="6" algn="ctr" rtl="0">
              <a:lnSpc>
                <a:spcPct val="90000"/>
              </a:lnSpc>
              <a:spcBef>
                <a:spcPts val="2700"/>
              </a:spcBef>
              <a:spcAft>
                <a:spcPts val="0"/>
              </a:spcAft>
              <a:buClr>
                <a:srgbClr val="4A72A9"/>
              </a:buClr>
              <a:buSzPts val="1100"/>
              <a:buFont typeface="Arial"/>
              <a:buNone/>
              <a:defRPr sz="2100" b="0" i="0" u="none" strike="noStrike" cap="none">
                <a:solidFill>
                  <a:srgbClr val="000000"/>
                </a:solidFill>
                <a:latin typeface="Palatino"/>
                <a:ea typeface="Palatino"/>
                <a:cs typeface="Palatino"/>
                <a:sym typeface="Palatino"/>
              </a:defRPr>
            </a:lvl7pPr>
            <a:lvl8pPr marR="0" lvl="7" algn="ctr" rtl="0">
              <a:lnSpc>
                <a:spcPct val="90000"/>
              </a:lnSpc>
              <a:spcBef>
                <a:spcPts val="2700"/>
              </a:spcBef>
              <a:spcAft>
                <a:spcPts val="0"/>
              </a:spcAft>
              <a:buClr>
                <a:srgbClr val="4A72A9"/>
              </a:buClr>
              <a:buSzPts val="1100"/>
              <a:buFont typeface="Arial"/>
              <a:buNone/>
              <a:defRPr sz="2100" b="0" i="0" u="none" strike="noStrike" cap="none">
                <a:solidFill>
                  <a:srgbClr val="000000"/>
                </a:solidFill>
                <a:latin typeface="Palatino"/>
                <a:ea typeface="Palatino"/>
                <a:cs typeface="Palatino"/>
                <a:sym typeface="Palatino"/>
              </a:defRPr>
            </a:lvl8pPr>
            <a:lvl9pPr marR="0" lvl="8" algn="ctr" rtl="0">
              <a:lnSpc>
                <a:spcPct val="90000"/>
              </a:lnSpc>
              <a:spcBef>
                <a:spcPts val="2700"/>
              </a:spcBef>
              <a:spcAft>
                <a:spcPts val="0"/>
              </a:spcAft>
              <a:buClr>
                <a:srgbClr val="4A72A9"/>
              </a:buClr>
              <a:buSzPts val="1100"/>
              <a:buFont typeface="Arial"/>
              <a:buNone/>
              <a:defRPr sz="2100" b="0" i="0" u="none" strike="noStrike" cap="none">
                <a:solidFill>
                  <a:srgbClr val="000000"/>
                </a:solidFill>
                <a:latin typeface="Palatino"/>
                <a:ea typeface="Palatino"/>
                <a:cs typeface="Palatino"/>
                <a:sym typeface="Palatino"/>
              </a:defRPr>
            </a:lvl9pPr>
          </a:lstStyle>
          <a:p>
            <a:endParaRPr/>
          </a:p>
        </p:txBody>
      </p:sp>
    </p:spTree>
  </p:cSld>
  <p:clrMapOvr>
    <a:masterClrMapping/>
  </p:clrMapOvr>
  <p:transition>
    <p:fade thruBlk="1"/>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4"/>
        <p:cNvGrpSpPr/>
        <p:nvPr/>
      </p:nvGrpSpPr>
      <p:grpSpPr>
        <a:xfrm>
          <a:off x="0" y="0"/>
          <a:ext cx="0" cy="0"/>
          <a:chOff x="0" y="0"/>
          <a:chExt cx="0" cy="0"/>
        </a:xfrm>
      </p:grpSpPr>
      <p:sp>
        <p:nvSpPr>
          <p:cNvPr id="145" name="Google Shape;145;p29"/>
          <p:cNvSpPr txBox="1">
            <a:spLocks noGrp="1"/>
          </p:cNvSpPr>
          <p:nvPr>
            <p:ph type="title"/>
          </p:nvPr>
        </p:nvSpPr>
        <p:spPr>
          <a:xfrm>
            <a:off x="722189" y="4406801"/>
            <a:ext cx="7772100" cy="1361700"/>
          </a:xfrm>
          <a:prstGeom prst="rect">
            <a:avLst/>
          </a:prstGeom>
          <a:noFill/>
          <a:ln>
            <a:noFill/>
          </a:ln>
        </p:spPr>
        <p:txBody>
          <a:bodyPr spcFirstLastPara="1" wrap="square" lIns="35725" tIns="35725" rIns="35725" bIns="35725" anchor="t" anchorCtr="0">
            <a:noAutofit/>
          </a:bodyPr>
          <a:lstStyle>
            <a:lvl1pPr marR="0" lvl="0" algn="l" rtl="0">
              <a:lnSpc>
                <a:spcPct val="90000"/>
              </a:lnSpc>
              <a:spcBef>
                <a:spcPts val="0"/>
              </a:spcBef>
              <a:spcAft>
                <a:spcPts val="0"/>
              </a:spcAft>
              <a:buSzPts val="1000"/>
              <a:buNone/>
              <a:defRPr sz="2800" b="1" i="0" u="none" strike="noStrike" cap="none">
                <a:solidFill>
                  <a:schemeClr val="lt1"/>
                </a:solidFill>
                <a:latin typeface="Arial"/>
                <a:ea typeface="Arial"/>
                <a:cs typeface="Arial"/>
                <a:sym typeface="Arial"/>
              </a:defRPr>
            </a:lvl1pPr>
            <a:lvl2pPr marR="0" lvl="1" algn="l" rtl="0">
              <a:lnSpc>
                <a:spcPct val="90000"/>
              </a:lnSpc>
              <a:spcBef>
                <a:spcPts val="0"/>
              </a:spcBef>
              <a:spcAft>
                <a:spcPts val="0"/>
              </a:spcAft>
              <a:buSzPts val="1000"/>
              <a:buNone/>
              <a:defRPr sz="4500" b="0" i="0" u="none" strike="noStrike" cap="none">
                <a:solidFill>
                  <a:schemeClr val="lt1"/>
                </a:solidFill>
                <a:latin typeface="Arial"/>
                <a:ea typeface="Arial"/>
                <a:cs typeface="Arial"/>
                <a:sym typeface="Arial"/>
              </a:defRPr>
            </a:lvl2pPr>
            <a:lvl3pPr marR="0" lvl="2" algn="l" rtl="0">
              <a:lnSpc>
                <a:spcPct val="90000"/>
              </a:lnSpc>
              <a:spcBef>
                <a:spcPts val="0"/>
              </a:spcBef>
              <a:spcAft>
                <a:spcPts val="0"/>
              </a:spcAft>
              <a:buSzPts val="1000"/>
              <a:buNone/>
              <a:defRPr sz="4500" b="0" i="0" u="none" strike="noStrike" cap="none">
                <a:solidFill>
                  <a:schemeClr val="lt1"/>
                </a:solidFill>
                <a:latin typeface="Arial"/>
                <a:ea typeface="Arial"/>
                <a:cs typeface="Arial"/>
                <a:sym typeface="Arial"/>
              </a:defRPr>
            </a:lvl3pPr>
            <a:lvl4pPr marR="0" lvl="3" algn="l" rtl="0">
              <a:lnSpc>
                <a:spcPct val="90000"/>
              </a:lnSpc>
              <a:spcBef>
                <a:spcPts val="0"/>
              </a:spcBef>
              <a:spcAft>
                <a:spcPts val="0"/>
              </a:spcAft>
              <a:buSzPts val="1000"/>
              <a:buNone/>
              <a:defRPr sz="4500" b="0" i="0" u="none" strike="noStrike" cap="none">
                <a:solidFill>
                  <a:schemeClr val="lt1"/>
                </a:solidFill>
                <a:latin typeface="Arial"/>
                <a:ea typeface="Arial"/>
                <a:cs typeface="Arial"/>
                <a:sym typeface="Arial"/>
              </a:defRPr>
            </a:lvl4pPr>
            <a:lvl5pPr marR="0" lvl="4" algn="l" rtl="0">
              <a:lnSpc>
                <a:spcPct val="90000"/>
              </a:lnSpc>
              <a:spcBef>
                <a:spcPts val="0"/>
              </a:spcBef>
              <a:spcAft>
                <a:spcPts val="0"/>
              </a:spcAft>
              <a:buSzPts val="1000"/>
              <a:buNone/>
              <a:defRPr sz="4500" b="0" i="0" u="none" strike="noStrike" cap="none">
                <a:solidFill>
                  <a:schemeClr val="lt1"/>
                </a:solidFill>
                <a:latin typeface="Arial"/>
                <a:ea typeface="Arial"/>
                <a:cs typeface="Arial"/>
                <a:sym typeface="Arial"/>
              </a:defRPr>
            </a:lvl5pPr>
            <a:lvl6pPr marR="0" lvl="5" algn="l" rtl="0">
              <a:lnSpc>
                <a:spcPct val="90000"/>
              </a:lnSpc>
              <a:spcBef>
                <a:spcPts val="0"/>
              </a:spcBef>
              <a:spcAft>
                <a:spcPts val="0"/>
              </a:spcAft>
              <a:buSzPts val="1000"/>
              <a:buNone/>
              <a:defRPr sz="4500" b="0" i="0" u="none" strike="noStrike" cap="none">
                <a:solidFill>
                  <a:schemeClr val="lt1"/>
                </a:solidFill>
                <a:latin typeface="Arial"/>
                <a:ea typeface="Arial"/>
                <a:cs typeface="Arial"/>
                <a:sym typeface="Arial"/>
              </a:defRPr>
            </a:lvl6pPr>
            <a:lvl7pPr marR="0" lvl="6" algn="l" rtl="0">
              <a:lnSpc>
                <a:spcPct val="90000"/>
              </a:lnSpc>
              <a:spcBef>
                <a:spcPts val="0"/>
              </a:spcBef>
              <a:spcAft>
                <a:spcPts val="0"/>
              </a:spcAft>
              <a:buSzPts val="1000"/>
              <a:buNone/>
              <a:defRPr sz="4500" b="0" i="0" u="none" strike="noStrike" cap="none">
                <a:solidFill>
                  <a:schemeClr val="lt1"/>
                </a:solidFill>
                <a:latin typeface="Arial"/>
                <a:ea typeface="Arial"/>
                <a:cs typeface="Arial"/>
                <a:sym typeface="Arial"/>
              </a:defRPr>
            </a:lvl7pPr>
            <a:lvl8pPr marR="0" lvl="7" algn="l" rtl="0">
              <a:lnSpc>
                <a:spcPct val="90000"/>
              </a:lnSpc>
              <a:spcBef>
                <a:spcPts val="0"/>
              </a:spcBef>
              <a:spcAft>
                <a:spcPts val="0"/>
              </a:spcAft>
              <a:buSzPts val="1000"/>
              <a:buNone/>
              <a:defRPr sz="4500" b="0" i="0" u="none" strike="noStrike" cap="none">
                <a:solidFill>
                  <a:schemeClr val="lt1"/>
                </a:solidFill>
                <a:latin typeface="Arial"/>
                <a:ea typeface="Arial"/>
                <a:cs typeface="Arial"/>
                <a:sym typeface="Arial"/>
              </a:defRPr>
            </a:lvl8pPr>
            <a:lvl9pPr marR="0" lvl="8" algn="l" rtl="0">
              <a:lnSpc>
                <a:spcPct val="90000"/>
              </a:lnSpc>
              <a:spcBef>
                <a:spcPts val="0"/>
              </a:spcBef>
              <a:spcAft>
                <a:spcPts val="0"/>
              </a:spcAft>
              <a:buSzPts val="1000"/>
              <a:buNone/>
              <a:defRPr sz="4500" b="0" i="0" u="none" strike="noStrike" cap="none">
                <a:solidFill>
                  <a:schemeClr val="lt1"/>
                </a:solidFill>
                <a:latin typeface="Arial"/>
                <a:ea typeface="Arial"/>
                <a:cs typeface="Arial"/>
                <a:sym typeface="Arial"/>
              </a:defRPr>
            </a:lvl9pPr>
          </a:lstStyle>
          <a:p>
            <a:endParaRPr/>
          </a:p>
        </p:txBody>
      </p:sp>
      <p:sp>
        <p:nvSpPr>
          <p:cNvPr id="146" name="Google Shape;146;p29"/>
          <p:cNvSpPr txBox="1">
            <a:spLocks noGrp="1"/>
          </p:cNvSpPr>
          <p:nvPr>
            <p:ph type="body" idx="1"/>
          </p:nvPr>
        </p:nvSpPr>
        <p:spPr>
          <a:xfrm>
            <a:off x="722189" y="2906613"/>
            <a:ext cx="7772100" cy="1500300"/>
          </a:xfrm>
          <a:prstGeom prst="rect">
            <a:avLst/>
          </a:prstGeom>
          <a:noFill/>
          <a:ln>
            <a:noFill/>
          </a:ln>
        </p:spPr>
        <p:txBody>
          <a:bodyPr spcFirstLastPara="1" wrap="square" lIns="35725" tIns="35725" rIns="35725" bIns="35725" anchor="b" anchorCtr="0">
            <a:noAutofit/>
          </a:bodyPr>
          <a:lstStyle>
            <a:lvl1pPr marL="457200" marR="0" lvl="0" indent="-228600" algn="l" rtl="0">
              <a:lnSpc>
                <a:spcPct val="90000"/>
              </a:lnSpc>
              <a:spcBef>
                <a:spcPts val="2700"/>
              </a:spcBef>
              <a:spcAft>
                <a:spcPts val="0"/>
              </a:spcAft>
              <a:buClr>
                <a:srgbClr val="4A72A9"/>
              </a:buClr>
              <a:buSzPts val="700"/>
              <a:buFont typeface="Arial"/>
              <a:buNone/>
              <a:defRPr sz="1400" b="0" i="0" u="none" strike="noStrike" cap="none">
                <a:solidFill>
                  <a:srgbClr val="000000"/>
                </a:solidFill>
                <a:latin typeface="Palatino"/>
                <a:ea typeface="Palatino"/>
                <a:cs typeface="Palatino"/>
                <a:sym typeface="Palatino"/>
              </a:defRPr>
            </a:lvl1pPr>
            <a:lvl2pPr marL="914400" marR="0" lvl="1" indent="-228600" algn="l" rtl="0">
              <a:lnSpc>
                <a:spcPct val="90000"/>
              </a:lnSpc>
              <a:spcBef>
                <a:spcPts val="2700"/>
              </a:spcBef>
              <a:spcAft>
                <a:spcPts val="0"/>
              </a:spcAft>
              <a:buClr>
                <a:srgbClr val="4A72A9"/>
              </a:buClr>
              <a:buSzPts val="600"/>
              <a:buFont typeface="Arial"/>
              <a:buNone/>
              <a:defRPr sz="1300" b="0" i="0" u="none" strike="noStrike" cap="none">
                <a:solidFill>
                  <a:srgbClr val="000000"/>
                </a:solidFill>
                <a:latin typeface="Palatino"/>
                <a:ea typeface="Palatino"/>
                <a:cs typeface="Palatino"/>
                <a:sym typeface="Palatino"/>
              </a:defRPr>
            </a:lvl2pPr>
            <a:lvl3pPr marL="1371600" marR="0" lvl="2" indent="-228600" algn="l" rtl="0">
              <a:lnSpc>
                <a:spcPct val="90000"/>
              </a:lnSpc>
              <a:spcBef>
                <a:spcPts val="2700"/>
              </a:spcBef>
              <a:spcAft>
                <a:spcPts val="0"/>
              </a:spcAft>
              <a:buClr>
                <a:srgbClr val="4A72A9"/>
              </a:buClr>
              <a:buSzPts val="600"/>
              <a:buFont typeface="Arial"/>
              <a:buNone/>
              <a:defRPr sz="1100" b="0" i="0" u="none" strike="noStrike" cap="none">
                <a:solidFill>
                  <a:srgbClr val="000000"/>
                </a:solidFill>
                <a:latin typeface="Palatino"/>
                <a:ea typeface="Palatino"/>
                <a:cs typeface="Palatino"/>
                <a:sym typeface="Palatino"/>
              </a:defRPr>
            </a:lvl3pPr>
            <a:lvl4pPr marL="1828800" marR="0" lvl="3" indent="-228600" algn="l" rtl="0">
              <a:lnSpc>
                <a:spcPct val="90000"/>
              </a:lnSpc>
              <a:spcBef>
                <a:spcPts val="2700"/>
              </a:spcBef>
              <a:spcAft>
                <a:spcPts val="0"/>
              </a:spcAft>
              <a:buClr>
                <a:srgbClr val="4A72A9"/>
              </a:buClr>
              <a:buSzPts val="500"/>
              <a:buFont typeface="Arial"/>
              <a:buNone/>
              <a:defRPr sz="1000" b="0" i="0" u="none" strike="noStrike" cap="none">
                <a:solidFill>
                  <a:srgbClr val="000000"/>
                </a:solidFill>
                <a:latin typeface="Palatino"/>
                <a:ea typeface="Palatino"/>
                <a:cs typeface="Palatino"/>
                <a:sym typeface="Palatino"/>
              </a:defRPr>
            </a:lvl4pPr>
            <a:lvl5pPr marL="2286000" marR="0" lvl="4" indent="-228600" algn="l" rtl="0">
              <a:lnSpc>
                <a:spcPct val="90000"/>
              </a:lnSpc>
              <a:spcBef>
                <a:spcPts val="2700"/>
              </a:spcBef>
              <a:spcAft>
                <a:spcPts val="0"/>
              </a:spcAft>
              <a:buClr>
                <a:srgbClr val="4A72A9"/>
              </a:buClr>
              <a:buSzPts val="500"/>
              <a:buFont typeface="Arial"/>
              <a:buNone/>
              <a:defRPr sz="1000" b="0" i="0" u="none" strike="noStrike" cap="none">
                <a:solidFill>
                  <a:srgbClr val="000000"/>
                </a:solidFill>
                <a:latin typeface="Palatino"/>
                <a:ea typeface="Palatino"/>
                <a:cs typeface="Palatino"/>
                <a:sym typeface="Palatino"/>
              </a:defRPr>
            </a:lvl5pPr>
            <a:lvl6pPr marL="2743200" marR="0" lvl="5" indent="-228600" algn="l" rtl="0">
              <a:lnSpc>
                <a:spcPct val="90000"/>
              </a:lnSpc>
              <a:spcBef>
                <a:spcPts val="2700"/>
              </a:spcBef>
              <a:spcAft>
                <a:spcPts val="0"/>
              </a:spcAft>
              <a:buClr>
                <a:srgbClr val="4A72A9"/>
              </a:buClr>
              <a:buSzPts val="500"/>
              <a:buFont typeface="Arial"/>
              <a:buNone/>
              <a:defRPr sz="1000" b="0" i="0" u="none" strike="noStrike" cap="none">
                <a:solidFill>
                  <a:srgbClr val="000000"/>
                </a:solidFill>
                <a:latin typeface="Palatino"/>
                <a:ea typeface="Palatino"/>
                <a:cs typeface="Palatino"/>
                <a:sym typeface="Palatino"/>
              </a:defRPr>
            </a:lvl6pPr>
            <a:lvl7pPr marL="3200400" marR="0" lvl="6" indent="-228600" algn="l" rtl="0">
              <a:lnSpc>
                <a:spcPct val="90000"/>
              </a:lnSpc>
              <a:spcBef>
                <a:spcPts val="2700"/>
              </a:spcBef>
              <a:spcAft>
                <a:spcPts val="0"/>
              </a:spcAft>
              <a:buClr>
                <a:srgbClr val="4A72A9"/>
              </a:buClr>
              <a:buSzPts val="500"/>
              <a:buFont typeface="Arial"/>
              <a:buNone/>
              <a:defRPr sz="1000" b="0" i="0" u="none" strike="noStrike" cap="none">
                <a:solidFill>
                  <a:srgbClr val="000000"/>
                </a:solidFill>
                <a:latin typeface="Palatino"/>
                <a:ea typeface="Palatino"/>
                <a:cs typeface="Palatino"/>
                <a:sym typeface="Palatino"/>
              </a:defRPr>
            </a:lvl7pPr>
            <a:lvl8pPr marL="3657600" marR="0" lvl="7" indent="-228600" algn="l" rtl="0">
              <a:lnSpc>
                <a:spcPct val="90000"/>
              </a:lnSpc>
              <a:spcBef>
                <a:spcPts val="2700"/>
              </a:spcBef>
              <a:spcAft>
                <a:spcPts val="0"/>
              </a:spcAft>
              <a:buClr>
                <a:srgbClr val="4A72A9"/>
              </a:buClr>
              <a:buSzPts val="500"/>
              <a:buFont typeface="Arial"/>
              <a:buNone/>
              <a:defRPr sz="1000" b="0" i="0" u="none" strike="noStrike" cap="none">
                <a:solidFill>
                  <a:srgbClr val="000000"/>
                </a:solidFill>
                <a:latin typeface="Palatino"/>
                <a:ea typeface="Palatino"/>
                <a:cs typeface="Palatino"/>
                <a:sym typeface="Palatino"/>
              </a:defRPr>
            </a:lvl8pPr>
            <a:lvl9pPr marL="4114800" marR="0" lvl="8" indent="-228600" algn="l" rtl="0">
              <a:lnSpc>
                <a:spcPct val="90000"/>
              </a:lnSpc>
              <a:spcBef>
                <a:spcPts val="2700"/>
              </a:spcBef>
              <a:spcAft>
                <a:spcPts val="0"/>
              </a:spcAft>
              <a:buClr>
                <a:srgbClr val="4A72A9"/>
              </a:buClr>
              <a:buSzPts val="500"/>
              <a:buFont typeface="Arial"/>
              <a:buNone/>
              <a:defRPr sz="1000" b="0" i="0" u="none" strike="noStrike" cap="none">
                <a:solidFill>
                  <a:srgbClr val="000000"/>
                </a:solidFill>
                <a:latin typeface="Palatino"/>
                <a:ea typeface="Palatino"/>
                <a:cs typeface="Palatino"/>
                <a:sym typeface="Palatino"/>
              </a:defRPr>
            </a:lvl9pPr>
          </a:lstStyle>
          <a:p>
            <a:endParaRPr/>
          </a:p>
        </p:txBody>
      </p:sp>
    </p:spTree>
  </p:cSld>
  <p:clrMapOvr>
    <a:masterClrMapping/>
  </p:clrMapOvr>
  <p:transition>
    <p:fade thruBlk="1"/>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47"/>
        <p:cNvGrpSpPr/>
        <p:nvPr/>
      </p:nvGrpSpPr>
      <p:grpSpPr>
        <a:xfrm>
          <a:off x="0" y="0"/>
          <a:ext cx="0" cy="0"/>
          <a:chOff x="0" y="0"/>
          <a:chExt cx="0" cy="0"/>
        </a:xfrm>
      </p:grpSpPr>
      <p:sp>
        <p:nvSpPr>
          <p:cNvPr id="148" name="Google Shape;148;p30"/>
          <p:cNvSpPr txBox="1">
            <a:spLocks noGrp="1"/>
          </p:cNvSpPr>
          <p:nvPr>
            <p:ph type="title"/>
          </p:nvPr>
        </p:nvSpPr>
        <p:spPr>
          <a:xfrm>
            <a:off x="250031" y="312539"/>
            <a:ext cx="4089900" cy="1437900"/>
          </a:xfrm>
          <a:prstGeom prst="rect">
            <a:avLst/>
          </a:prstGeom>
          <a:noFill/>
          <a:ln>
            <a:noFill/>
          </a:ln>
        </p:spPr>
        <p:txBody>
          <a:bodyPr spcFirstLastPara="1" wrap="square" lIns="35725" tIns="35725" rIns="35725" bIns="35725" anchor="ctr" anchorCtr="0">
            <a:noAutofit/>
          </a:bodyPr>
          <a:lstStyle>
            <a:lvl1pPr marR="0" lvl="0" algn="l" rtl="0">
              <a:lnSpc>
                <a:spcPct val="90000"/>
              </a:lnSpc>
              <a:spcBef>
                <a:spcPts val="0"/>
              </a:spcBef>
              <a:spcAft>
                <a:spcPts val="0"/>
              </a:spcAft>
              <a:buSzPts val="1000"/>
              <a:buNone/>
              <a:defRPr sz="4500" b="0" i="0" u="none" strike="noStrike" cap="none">
                <a:solidFill>
                  <a:schemeClr val="lt1"/>
                </a:solidFill>
                <a:latin typeface="Arial"/>
                <a:ea typeface="Arial"/>
                <a:cs typeface="Arial"/>
                <a:sym typeface="Arial"/>
              </a:defRPr>
            </a:lvl1pPr>
            <a:lvl2pPr marR="0" lvl="1" algn="l" rtl="0">
              <a:lnSpc>
                <a:spcPct val="90000"/>
              </a:lnSpc>
              <a:spcBef>
                <a:spcPts val="0"/>
              </a:spcBef>
              <a:spcAft>
                <a:spcPts val="0"/>
              </a:spcAft>
              <a:buSzPts val="1000"/>
              <a:buNone/>
              <a:defRPr sz="4500" b="0" i="0" u="none" strike="noStrike" cap="none">
                <a:solidFill>
                  <a:schemeClr val="lt1"/>
                </a:solidFill>
                <a:latin typeface="Arial"/>
                <a:ea typeface="Arial"/>
                <a:cs typeface="Arial"/>
                <a:sym typeface="Arial"/>
              </a:defRPr>
            </a:lvl2pPr>
            <a:lvl3pPr marR="0" lvl="2" algn="l" rtl="0">
              <a:lnSpc>
                <a:spcPct val="90000"/>
              </a:lnSpc>
              <a:spcBef>
                <a:spcPts val="0"/>
              </a:spcBef>
              <a:spcAft>
                <a:spcPts val="0"/>
              </a:spcAft>
              <a:buSzPts val="1000"/>
              <a:buNone/>
              <a:defRPr sz="4500" b="0" i="0" u="none" strike="noStrike" cap="none">
                <a:solidFill>
                  <a:schemeClr val="lt1"/>
                </a:solidFill>
                <a:latin typeface="Arial"/>
                <a:ea typeface="Arial"/>
                <a:cs typeface="Arial"/>
                <a:sym typeface="Arial"/>
              </a:defRPr>
            </a:lvl3pPr>
            <a:lvl4pPr marR="0" lvl="3" algn="l" rtl="0">
              <a:lnSpc>
                <a:spcPct val="90000"/>
              </a:lnSpc>
              <a:spcBef>
                <a:spcPts val="0"/>
              </a:spcBef>
              <a:spcAft>
                <a:spcPts val="0"/>
              </a:spcAft>
              <a:buSzPts val="1000"/>
              <a:buNone/>
              <a:defRPr sz="4500" b="0" i="0" u="none" strike="noStrike" cap="none">
                <a:solidFill>
                  <a:schemeClr val="lt1"/>
                </a:solidFill>
                <a:latin typeface="Arial"/>
                <a:ea typeface="Arial"/>
                <a:cs typeface="Arial"/>
                <a:sym typeface="Arial"/>
              </a:defRPr>
            </a:lvl4pPr>
            <a:lvl5pPr marR="0" lvl="4" algn="l" rtl="0">
              <a:lnSpc>
                <a:spcPct val="90000"/>
              </a:lnSpc>
              <a:spcBef>
                <a:spcPts val="0"/>
              </a:spcBef>
              <a:spcAft>
                <a:spcPts val="0"/>
              </a:spcAft>
              <a:buSzPts val="1000"/>
              <a:buNone/>
              <a:defRPr sz="4500" b="0" i="0" u="none" strike="noStrike" cap="none">
                <a:solidFill>
                  <a:schemeClr val="lt1"/>
                </a:solidFill>
                <a:latin typeface="Arial"/>
                <a:ea typeface="Arial"/>
                <a:cs typeface="Arial"/>
                <a:sym typeface="Arial"/>
              </a:defRPr>
            </a:lvl5pPr>
            <a:lvl6pPr marR="0" lvl="5" algn="l" rtl="0">
              <a:lnSpc>
                <a:spcPct val="90000"/>
              </a:lnSpc>
              <a:spcBef>
                <a:spcPts val="0"/>
              </a:spcBef>
              <a:spcAft>
                <a:spcPts val="0"/>
              </a:spcAft>
              <a:buSzPts val="1000"/>
              <a:buNone/>
              <a:defRPr sz="4500" b="0" i="0" u="none" strike="noStrike" cap="none">
                <a:solidFill>
                  <a:schemeClr val="lt1"/>
                </a:solidFill>
                <a:latin typeface="Arial"/>
                <a:ea typeface="Arial"/>
                <a:cs typeface="Arial"/>
                <a:sym typeface="Arial"/>
              </a:defRPr>
            </a:lvl6pPr>
            <a:lvl7pPr marR="0" lvl="6" algn="l" rtl="0">
              <a:lnSpc>
                <a:spcPct val="90000"/>
              </a:lnSpc>
              <a:spcBef>
                <a:spcPts val="0"/>
              </a:spcBef>
              <a:spcAft>
                <a:spcPts val="0"/>
              </a:spcAft>
              <a:buSzPts val="1000"/>
              <a:buNone/>
              <a:defRPr sz="4500" b="0" i="0" u="none" strike="noStrike" cap="none">
                <a:solidFill>
                  <a:schemeClr val="lt1"/>
                </a:solidFill>
                <a:latin typeface="Arial"/>
                <a:ea typeface="Arial"/>
                <a:cs typeface="Arial"/>
                <a:sym typeface="Arial"/>
              </a:defRPr>
            </a:lvl7pPr>
            <a:lvl8pPr marR="0" lvl="7" algn="l" rtl="0">
              <a:lnSpc>
                <a:spcPct val="90000"/>
              </a:lnSpc>
              <a:spcBef>
                <a:spcPts val="0"/>
              </a:spcBef>
              <a:spcAft>
                <a:spcPts val="0"/>
              </a:spcAft>
              <a:buSzPts val="1000"/>
              <a:buNone/>
              <a:defRPr sz="4500" b="0" i="0" u="none" strike="noStrike" cap="none">
                <a:solidFill>
                  <a:schemeClr val="lt1"/>
                </a:solidFill>
                <a:latin typeface="Arial"/>
                <a:ea typeface="Arial"/>
                <a:cs typeface="Arial"/>
                <a:sym typeface="Arial"/>
              </a:defRPr>
            </a:lvl8pPr>
            <a:lvl9pPr marR="0" lvl="8" algn="l" rtl="0">
              <a:lnSpc>
                <a:spcPct val="90000"/>
              </a:lnSpc>
              <a:spcBef>
                <a:spcPts val="0"/>
              </a:spcBef>
              <a:spcAft>
                <a:spcPts val="0"/>
              </a:spcAft>
              <a:buSzPts val="1000"/>
              <a:buNone/>
              <a:defRPr sz="4500" b="0" i="0" u="none" strike="noStrike" cap="none">
                <a:solidFill>
                  <a:schemeClr val="lt1"/>
                </a:solidFill>
                <a:latin typeface="Arial"/>
                <a:ea typeface="Arial"/>
                <a:cs typeface="Arial"/>
                <a:sym typeface="Arial"/>
              </a:defRPr>
            </a:lvl9pPr>
          </a:lstStyle>
          <a:p>
            <a:endParaRPr/>
          </a:p>
        </p:txBody>
      </p:sp>
      <p:sp>
        <p:nvSpPr>
          <p:cNvPr id="149" name="Google Shape;149;p30"/>
          <p:cNvSpPr txBox="1">
            <a:spLocks noGrp="1"/>
          </p:cNvSpPr>
          <p:nvPr>
            <p:ph type="body" idx="1"/>
          </p:nvPr>
        </p:nvSpPr>
        <p:spPr>
          <a:xfrm>
            <a:off x="250031" y="2098477"/>
            <a:ext cx="1991100" cy="4446900"/>
          </a:xfrm>
          <a:prstGeom prst="rect">
            <a:avLst/>
          </a:prstGeom>
          <a:noFill/>
          <a:ln>
            <a:noFill/>
          </a:ln>
        </p:spPr>
        <p:txBody>
          <a:bodyPr spcFirstLastPara="1" wrap="square" lIns="35725" tIns="35725" rIns="35725" bIns="35725" anchor="ctr" anchorCtr="0">
            <a:noAutofit/>
          </a:bodyPr>
          <a:lstStyle>
            <a:lvl1pPr marL="457200" marR="0" lvl="0" indent="-292100" algn="l" rtl="0">
              <a:lnSpc>
                <a:spcPct val="90000"/>
              </a:lnSpc>
              <a:spcBef>
                <a:spcPts val="2700"/>
              </a:spcBef>
              <a:spcAft>
                <a:spcPts val="0"/>
              </a:spcAft>
              <a:buClr>
                <a:srgbClr val="4A72A9"/>
              </a:buClr>
              <a:buSzPts val="1000"/>
              <a:buFont typeface="Arial"/>
              <a:buChar char="●"/>
              <a:defRPr sz="2000" b="0" i="0" u="none" strike="noStrike" cap="none">
                <a:solidFill>
                  <a:srgbClr val="000000"/>
                </a:solidFill>
                <a:latin typeface="Palatino"/>
                <a:ea typeface="Palatino"/>
                <a:cs typeface="Palatino"/>
                <a:sym typeface="Palatino"/>
              </a:defRPr>
            </a:lvl1pPr>
            <a:lvl2pPr marL="914400" marR="0" lvl="1" indent="-279400" algn="l" rtl="0">
              <a:lnSpc>
                <a:spcPct val="90000"/>
              </a:lnSpc>
              <a:spcBef>
                <a:spcPts val="2700"/>
              </a:spcBef>
              <a:spcAft>
                <a:spcPts val="0"/>
              </a:spcAft>
              <a:buClr>
                <a:srgbClr val="4A72A9"/>
              </a:buClr>
              <a:buSzPts val="800"/>
              <a:buFont typeface="Arial"/>
              <a:buChar char="●"/>
              <a:defRPr sz="1700" b="0" i="0" u="none" strike="noStrike" cap="none">
                <a:solidFill>
                  <a:srgbClr val="000000"/>
                </a:solidFill>
                <a:latin typeface="Palatino"/>
                <a:ea typeface="Palatino"/>
                <a:cs typeface="Palatino"/>
                <a:sym typeface="Palatino"/>
              </a:defRPr>
            </a:lvl2pPr>
            <a:lvl3pPr marL="1371600" marR="0" lvl="2" indent="-273050" algn="l" rtl="0">
              <a:lnSpc>
                <a:spcPct val="90000"/>
              </a:lnSpc>
              <a:spcBef>
                <a:spcPts val="2700"/>
              </a:spcBef>
              <a:spcAft>
                <a:spcPts val="0"/>
              </a:spcAft>
              <a:buClr>
                <a:srgbClr val="4A72A9"/>
              </a:buClr>
              <a:buSzPts val="700"/>
              <a:buFont typeface="Arial"/>
              <a:buChar char="●"/>
              <a:defRPr sz="1400" b="0" i="0" u="none" strike="noStrike" cap="none">
                <a:solidFill>
                  <a:srgbClr val="000000"/>
                </a:solidFill>
                <a:latin typeface="Palatino"/>
                <a:ea typeface="Palatino"/>
                <a:cs typeface="Palatino"/>
                <a:sym typeface="Palatino"/>
              </a:defRPr>
            </a:lvl3pPr>
            <a:lvl4pPr marL="1828800" marR="0" lvl="3" indent="-266700" algn="l" rtl="0">
              <a:lnSpc>
                <a:spcPct val="90000"/>
              </a:lnSpc>
              <a:spcBef>
                <a:spcPts val="2700"/>
              </a:spcBef>
              <a:spcAft>
                <a:spcPts val="0"/>
              </a:spcAft>
              <a:buClr>
                <a:srgbClr val="4A72A9"/>
              </a:buClr>
              <a:buSzPts val="600"/>
              <a:buFont typeface="Arial"/>
              <a:buChar char="●"/>
              <a:defRPr sz="1300" b="0" i="0" u="none" strike="noStrike" cap="none">
                <a:solidFill>
                  <a:srgbClr val="000000"/>
                </a:solidFill>
                <a:latin typeface="Palatino"/>
                <a:ea typeface="Palatino"/>
                <a:cs typeface="Palatino"/>
                <a:sym typeface="Palatino"/>
              </a:defRPr>
            </a:lvl4pPr>
            <a:lvl5pPr marL="2286000" marR="0" lvl="4" indent="-266700" algn="l" rtl="0">
              <a:lnSpc>
                <a:spcPct val="90000"/>
              </a:lnSpc>
              <a:spcBef>
                <a:spcPts val="2700"/>
              </a:spcBef>
              <a:spcAft>
                <a:spcPts val="0"/>
              </a:spcAft>
              <a:buClr>
                <a:srgbClr val="4A72A9"/>
              </a:buClr>
              <a:buSzPts val="600"/>
              <a:buFont typeface="Arial"/>
              <a:buChar char="●"/>
              <a:defRPr sz="1300" b="0" i="0" u="none" strike="noStrike" cap="none">
                <a:solidFill>
                  <a:srgbClr val="000000"/>
                </a:solidFill>
                <a:latin typeface="Palatino"/>
                <a:ea typeface="Palatino"/>
                <a:cs typeface="Palatino"/>
                <a:sym typeface="Palatino"/>
              </a:defRPr>
            </a:lvl5pPr>
            <a:lvl6pPr marL="2743200" marR="0" lvl="5" indent="-266700" algn="l" rtl="0">
              <a:lnSpc>
                <a:spcPct val="90000"/>
              </a:lnSpc>
              <a:spcBef>
                <a:spcPts val="2700"/>
              </a:spcBef>
              <a:spcAft>
                <a:spcPts val="0"/>
              </a:spcAft>
              <a:buClr>
                <a:srgbClr val="4A72A9"/>
              </a:buClr>
              <a:buSzPts val="600"/>
              <a:buFont typeface="Arial"/>
              <a:buChar char="●"/>
              <a:defRPr sz="1300" b="0" i="0" u="none" strike="noStrike" cap="none">
                <a:solidFill>
                  <a:srgbClr val="000000"/>
                </a:solidFill>
                <a:latin typeface="Palatino"/>
                <a:ea typeface="Palatino"/>
                <a:cs typeface="Palatino"/>
                <a:sym typeface="Palatino"/>
              </a:defRPr>
            </a:lvl6pPr>
            <a:lvl7pPr marL="3200400" marR="0" lvl="6" indent="-266700" algn="l" rtl="0">
              <a:lnSpc>
                <a:spcPct val="90000"/>
              </a:lnSpc>
              <a:spcBef>
                <a:spcPts val="2700"/>
              </a:spcBef>
              <a:spcAft>
                <a:spcPts val="0"/>
              </a:spcAft>
              <a:buClr>
                <a:srgbClr val="4A72A9"/>
              </a:buClr>
              <a:buSzPts val="600"/>
              <a:buFont typeface="Arial"/>
              <a:buChar char="●"/>
              <a:defRPr sz="1300" b="0" i="0" u="none" strike="noStrike" cap="none">
                <a:solidFill>
                  <a:srgbClr val="000000"/>
                </a:solidFill>
                <a:latin typeface="Palatino"/>
                <a:ea typeface="Palatino"/>
                <a:cs typeface="Palatino"/>
                <a:sym typeface="Palatino"/>
              </a:defRPr>
            </a:lvl7pPr>
            <a:lvl8pPr marL="3657600" marR="0" lvl="7" indent="-266700" algn="l" rtl="0">
              <a:lnSpc>
                <a:spcPct val="90000"/>
              </a:lnSpc>
              <a:spcBef>
                <a:spcPts val="2700"/>
              </a:spcBef>
              <a:spcAft>
                <a:spcPts val="0"/>
              </a:spcAft>
              <a:buClr>
                <a:srgbClr val="4A72A9"/>
              </a:buClr>
              <a:buSzPts val="600"/>
              <a:buFont typeface="Arial"/>
              <a:buChar char="●"/>
              <a:defRPr sz="1300" b="0" i="0" u="none" strike="noStrike" cap="none">
                <a:solidFill>
                  <a:srgbClr val="000000"/>
                </a:solidFill>
                <a:latin typeface="Palatino"/>
                <a:ea typeface="Palatino"/>
                <a:cs typeface="Palatino"/>
                <a:sym typeface="Palatino"/>
              </a:defRPr>
            </a:lvl8pPr>
            <a:lvl9pPr marL="4114800" marR="0" lvl="8" indent="-266700" algn="l" rtl="0">
              <a:lnSpc>
                <a:spcPct val="90000"/>
              </a:lnSpc>
              <a:spcBef>
                <a:spcPts val="2700"/>
              </a:spcBef>
              <a:spcAft>
                <a:spcPts val="0"/>
              </a:spcAft>
              <a:buClr>
                <a:srgbClr val="4A72A9"/>
              </a:buClr>
              <a:buSzPts val="600"/>
              <a:buFont typeface="Arial"/>
              <a:buChar char="●"/>
              <a:defRPr sz="1300" b="0" i="0" u="none" strike="noStrike" cap="none">
                <a:solidFill>
                  <a:srgbClr val="000000"/>
                </a:solidFill>
                <a:latin typeface="Palatino"/>
                <a:ea typeface="Palatino"/>
                <a:cs typeface="Palatino"/>
                <a:sym typeface="Palatino"/>
              </a:defRPr>
            </a:lvl9pPr>
          </a:lstStyle>
          <a:p>
            <a:endParaRPr/>
          </a:p>
        </p:txBody>
      </p:sp>
      <p:sp>
        <p:nvSpPr>
          <p:cNvPr id="150" name="Google Shape;150;p30"/>
          <p:cNvSpPr txBox="1">
            <a:spLocks noGrp="1"/>
          </p:cNvSpPr>
          <p:nvPr>
            <p:ph type="body" idx="2"/>
          </p:nvPr>
        </p:nvSpPr>
        <p:spPr>
          <a:xfrm>
            <a:off x="2348508" y="2098477"/>
            <a:ext cx="1991100" cy="4446900"/>
          </a:xfrm>
          <a:prstGeom prst="rect">
            <a:avLst/>
          </a:prstGeom>
          <a:noFill/>
          <a:ln>
            <a:noFill/>
          </a:ln>
        </p:spPr>
        <p:txBody>
          <a:bodyPr spcFirstLastPara="1" wrap="square" lIns="35725" tIns="35725" rIns="35725" bIns="35725" anchor="ctr" anchorCtr="0">
            <a:noAutofit/>
          </a:bodyPr>
          <a:lstStyle>
            <a:lvl1pPr marL="457200" marR="0" lvl="0" indent="-292100" algn="l" rtl="0">
              <a:lnSpc>
                <a:spcPct val="90000"/>
              </a:lnSpc>
              <a:spcBef>
                <a:spcPts val="2700"/>
              </a:spcBef>
              <a:spcAft>
                <a:spcPts val="0"/>
              </a:spcAft>
              <a:buClr>
                <a:srgbClr val="4A72A9"/>
              </a:buClr>
              <a:buSzPts val="1000"/>
              <a:buFont typeface="Arial"/>
              <a:buChar char="●"/>
              <a:defRPr sz="2000" b="0" i="0" u="none" strike="noStrike" cap="none">
                <a:solidFill>
                  <a:srgbClr val="000000"/>
                </a:solidFill>
                <a:latin typeface="Palatino"/>
                <a:ea typeface="Palatino"/>
                <a:cs typeface="Palatino"/>
                <a:sym typeface="Palatino"/>
              </a:defRPr>
            </a:lvl1pPr>
            <a:lvl2pPr marL="914400" marR="0" lvl="1" indent="-279400" algn="l" rtl="0">
              <a:lnSpc>
                <a:spcPct val="90000"/>
              </a:lnSpc>
              <a:spcBef>
                <a:spcPts val="2700"/>
              </a:spcBef>
              <a:spcAft>
                <a:spcPts val="0"/>
              </a:spcAft>
              <a:buClr>
                <a:srgbClr val="4A72A9"/>
              </a:buClr>
              <a:buSzPts val="800"/>
              <a:buFont typeface="Arial"/>
              <a:buChar char="●"/>
              <a:defRPr sz="1700" b="0" i="0" u="none" strike="noStrike" cap="none">
                <a:solidFill>
                  <a:srgbClr val="000000"/>
                </a:solidFill>
                <a:latin typeface="Palatino"/>
                <a:ea typeface="Palatino"/>
                <a:cs typeface="Palatino"/>
                <a:sym typeface="Palatino"/>
              </a:defRPr>
            </a:lvl2pPr>
            <a:lvl3pPr marL="1371600" marR="0" lvl="2" indent="-273050" algn="l" rtl="0">
              <a:lnSpc>
                <a:spcPct val="90000"/>
              </a:lnSpc>
              <a:spcBef>
                <a:spcPts val="2700"/>
              </a:spcBef>
              <a:spcAft>
                <a:spcPts val="0"/>
              </a:spcAft>
              <a:buClr>
                <a:srgbClr val="4A72A9"/>
              </a:buClr>
              <a:buSzPts val="700"/>
              <a:buFont typeface="Arial"/>
              <a:buChar char="●"/>
              <a:defRPr sz="1400" b="0" i="0" u="none" strike="noStrike" cap="none">
                <a:solidFill>
                  <a:srgbClr val="000000"/>
                </a:solidFill>
                <a:latin typeface="Palatino"/>
                <a:ea typeface="Palatino"/>
                <a:cs typeface="Palatino"/>
                <a:sym typeface="Palatino"/>
              </a:defRPr>
            </a:lvl3pPr>
            <a:lvl4pPr marL="1828800" marR="0" lvl="3" indent="-266700" algn="l" rtl="0">
              <a:lnSpc>
                <a:spcPct val="90000"/>
              </a:lnSpc>
              <a:spcBef>
                <a:spcPts val="2700"/>
              </a:spcBef>
              <a:spcAft>
                <a:spcPts val="0"/>
              </a:spcAft>
              <a:buClr>
                <a:srgbClr val="4A72A9"/>
              </a:buClr>
              <a:buSzPts val="600"/>
              <a:buFont typeface="Arial"/>
              <a:buChar char="●"/>
              <a:defRPr sz="1300" b="0" i="0" u="none" strike="noStrike" cap="none">
                <a:solidFill>
                  <a:srgbClr val="000000"/>
                </a:solidFill>
                <a:latin typeface="Palatino"/>
                <a:ea typeface="Palatino"/>
                <a:cs typeface="Palatino"/>
                <a:sym typeface="Palatino"/>
              </a:defRPr>
            </a:lvl4pPr>
            <a:lvl5pPr marL="2286000" marR="0" lvl="4" indent="-266700" algn="l" rtl="0">
              <a:lnSpc>
                <a:spcPct val="90000"/>
              </a:lnSpc>
              <a:spcBef>
                <a:spcPts val="2700"/>
              </a:spcBef>
              <a:spcAft>
                <a:spcPts val="0"/>
              </a:spcAft>
              <a:buClr>
                <a:srgbClr val="4A72A9"/>
              </a:buClr>
              <a:buSzPts val="600"/>
              <a:buFont typeface="Arial"/>
              <a:buChar char="●"/>
              <a:defRPr sz="1300" b="0" i="0" u="none" strike="noStrike" cap="none">
                <a:solidFill>
                  <a:srgbClr val="000000"/>
                </a:solidFill>
                <a:latin typeface="Palatino"/>
                <a:ea typeface="Palatino"/>
                <a:cs typeface="Palatino"/>
                <a:sym typeface="Palatino"/>
              </a:defRPr>
            </a:lvl5pPr>
            <a:lvl6pPr marL="2743200" marR="0" lvl="5" indent="-266700" algn="l" rtl="0">
              <a:lnSpc>
                <a:spcPct val="90000"/>
              </a:lnSpc>
              <a:spcBef>
                <a:spcPts val="2700"/>
              </a:spcBef>
              <a:spcAft>
                <a:spcPts val="0"/>
              </a:spcAft>
              <a:buClr>
                <a:srgbClr val="4A72A9"/>
              </a:buClr>
              <a:buSzPts val="600"/>
              <a:buFont typeface="Arial"/>
              <a:buChar char="●"/>
              <a:defRPr sz="1300" b="0" i="0" u="none" strike="noStrike" cap="none">
                <a:solidFill>
                  <a:srgbClr val="000000"/>
                </a:solidFill>
                <a:latin typeface="Palatino"/>
                <a:ea typeface="Palatino"/>
                <a:cs typeface="Palatino"/>
                <a:sym typeface="Palatino"/>
              </a:defRPr>
            </a:lvl6pPr>
            <a:lvl7pPr marL="3200400" marR="0" lvl="6" indent="-266700" algn="l" rtl="0">
              <a:lnSpc>
                <a:spcPct val="90000"/>
              </a:lnSpc>
              <a:spcBef>
                <a:spcPts val="2700"/>
              </a:spcBef>
              <a:spcAft>
                <a:spcPts val="0"/>
              </a:spcAft>
              <a:buClr>
                <a:srgbClr val="4A72A9"/>
              </a:buClr>
              <a:buSzPts val="600"/>
              <a:buFont typeface="Arial"/>
              <a:buChar char="●"/>
              <a:defRPr sz="1300" b="0" i="0" u="none" strike="noStrike" cap="none">
                <a:solidFill>
                  <a:srgbClr val="000000"/>
                </a:solidFill>
                <a:latin typeface="Palatino"/>
                <a:ea typeface="Palatino"/>
                <a:cs typeface="Palatino"/>
                <a:sym typeface="Palatino"/>
              </a:defRPr>
            </a:lvl7pPr>
            <a:lvl8pPr marL="3657600" marR="0" lvl="7" indent="-266700" algn="l" rtl="0">
              <a:lnSpc>
                <a:spcPct val="90000"/>
              </a:lnSpc>
              <a:spcBef>
                <a:spcPts val="2700"/>
              </a:spcBef>
              <a:spcAft>
                <a:spcPts val="0"/>
              </a:spcAft>
              <a:buClr>
                <a:srgbClr val="4A72A9"/>
              </a:buClr>
              <a:buSzPts val="600"/>
              <a:buFont typeface="Arial"/>
              <a:buChar char="●"/>
              <a:defRPr sz="1300" b="0" i="0" u="none" strike="noStrike" cap="none">
                <a:solidFill>
                  <a:srgbClr val="000000"/>
                </a:solidFill>
                <a:latin typeface="Palatino"/>
                <a:ea typeface="Palatino"/>
                <a:cs typeface="Palatino"/>
                <a:sym typeface="Palatino"/>
              </a:defRPr>
            </a:lvl8pPr>
            <a:lvl9pPr marL="4114800" marR="0" lvl="8" indent="-266700" algn="l" rtl="0">
              <a:lnSpc>
                <a:spcPct val="90000"/>
              </a:lnSpc>
              <a:spcBef>
                <a:spcPts val="2700"/>
              </a:spcBef>
              <a:spcAft>
                <a:spcPts val="0"/>
              </a:spcAft>
              <a:buClr>
                <a:srgbClr val="4A72A9"/>
              </a:buClr>
              <a:buSzPts val="600"/>
              <a:buFont typeface="Arial"/>
              <a:buChar char="●"/>
              <a:defRPr sz="1300" b="0" i="0" u="none" strike="noStrike" cap="none">
                <a:solidFill>
                  <a:srgbClr val="000000"/>
                </a:solidFill>
                <a:latin typeface="Palatino"/>
                <a:ea typeface="Palatino"/>
                <a:cs typeface="Palatino"/>
                <a:sym typeface="Palatino"/>
              </a:defRPr>
            </a:lvl9pPr>
          </a:lstStyle>
          <a:p>
            <a:endParaRPr/>
          </a:p>
        </p:txBody>
      </p:sp>
    </p:spTree>
  </p:cSld>
  <p:clrMapOvr>
    <a:masterClrMapping/>
  </p:clrMapOvr>
  <p:transition>
    <p:fade thruBlk="1"/>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51"/>
        <p:cNvGrpSpPr/>
        <p:nvPr/>
      </p:nvGrpSpPr>
      <p:grpSpPr>
        <a:xfrm>
          <a:off x="0" y="0"/>
          <a:ext cx="0" cy="0"/>
          <a:chOff x="0" y="0"/>
          <a:chExt cx="0" cy="0"/>
        </a:xfrm>
      </p:grpSpPr>
      <p:sp>
        <p:nvSpPr>
          <p:cNvPr id="152" name="Google Shape;152;p31"/>
          <p:cNvSpPr txBox="1">
            <a:spLocks noGrp="1"/>
          </p:cNvSpPr>
          <p:nvPr>
            <p:ph type="title"/>
          </p:nvPr>
        </p:nvSpPr>
        <p:spPr>
          <a:xfrm>
            <a:off x="250031" y="312539"/>
            <a:ext cx="4089900" cy="1437900"/>
          </a:xfrm>
          <a:prstGeom prst="rect">
            <a:avLst/>
          </a:prstGeom>
          <a:noFill/>
          <a:ln>
            <a:noFill/>
          </a:ln>
        </p:spPr>
        <p:txBody>
          <a:bodyPr spcFirstLastPara="1" wrap="square" lIns="35725" tIns="35725" rIns="35725" bIns="35725" anchor="ctr" anchorCtr="0">
            <a:noAutofit/>
          </a:bodyPr>
          <a:lstStyle>
            <a:lvl1pPr marR="0" lvl="0" algn="l" rtl="0">
              <a:lnSpc>
                <a:spcPct val="90000"/>
              </a:lnSpc>
              <a:spcBef>
                <a:spcPts val="0"/>
              </a:spcBef>
              <a:spcAft>
                <a:spcPts val="0"/>
              </a:spcAft>
              <a:buSzPts val="1000"/>
              <a:buNone/>
              <a:defRPr sz="4500" b="0" i="0" u="none" strike="noStrike" cap="none">
                <a:solidFill>
                  <a:schemeClr val="lt1"/>
                </a:solidFill>
                <a:latin typeface="Arial"/>
                <a:ea typeface="Arial"/>
                <a:cs typeface="Arial"/>
                <a:sym typeface="Arial"/>
              </a:defRPr>
            </a:lvl1pPr>
            <a:lvl2pPr marR="0" lvl="1" algn="l" rtl="0">
              <a:lnSpc>
                <a:spcPct val="90000"/>
              </a:lnSpc>
              <a:spcBef>
                <a:spcPts val="0"/>
              </a:spcBef>
              <a:spcAft>
                <a:spcPts val="0"/>
              </a:spcAft>
              <a:buSzPts val="1000"/>
              <a:buNone/>
              <a:defRPr sz="4500" b="0" i="0" u="none" strike="noStrike" cap="none">
                <a:solidFill>
                  <a:schemeClr val="lt1"/>
                </a:solidFill>
                <a:latin typeface="Arial"/>
                <a:ea typeface="Arial"/>
                <a:cs typeface="Arial"/>
                <a:sym typeface="Arial"/>
              </a:defRPr>
            </a:lvl2pPr>
            <a:lvl3pPr marR="0" lvl="2" algn="l" rtl="0">
              <a:lnSpc>
                <a:spcPct val="90000"/>
              </a:lnSpc>
              <a:spcBef>
                <a:spcPts val="0"/>
              </a:spcBef>
              <a:spcAft>
                <a:spcPts val="0"/>
              </a:spcAft>
              <a:buSzPts val="1000"/>
              <a:buNone/>
              <a:defRPr sz="4500" b="0" i="0" u="none" strike="noStrike" cap="none">
                <a:solidFill>
                  <a:schemeClr val="lt1"/>
                </a:solidFill>
                <a:latin typeface="Arial"/>
                <a:ea typeface="Arial"/>
                <a:cs typeface="Arial"/>
                <a:sym typeface="Arial"/>
              </a:defRPr>
            </a:lvl3pPr>
            <a:lvl4pPr marR="0" lvl="3" algn="l" rtl="0">
              <a:lnSpc>
                <a:spcPct val="90000"/>
              </a:lnSpc>
              <a:spcBef>
                <a:spcPts val="0"/>
              </a:spcBef>
              <a:spcAft>
                <a:spcPts val="0"/>
              </a:spcAft>
              <a:buSzPts val="1000"/>
              <a:buNone/>
              <a:defRPr sz="4500" b="0" i="0" u="none" strike="noStrike" cap="none">
                <a:solidFill>
                  <a:schemeClr val="lt1"/>
                </a:solidFill>
                <a:latin typeface="Arial"/>
                <a:ea typeface="Arial"/>
                <a:cs typeface="Arial"/>
                <a:sym typeface="Arial"/>
              </a:defRPr>
            </a:lvl4pPr>
            <a:lvl5pPr marR="0" lvl="4" algn="l" rtl="0">
              <a:lnSpc>
                <a:spcPct val="90000"/>
              </a:lnSpc>
              <a:spcBef>
                <a:spcPts val="0"/>
              </a:spcBef>
              <a:spcAft>
                <a:spcPts val="0"/>
              </a:spcAft>
              <a:buSzPts val="1000"/>
              <a:buNone/>
              <a:defRPr sz="4500" b="0" i="0" u="none" strike="noStrike" cap="none">
                <a:solidFill>
                  <a:schemeClr val="lt1"/>
                </a:solidFill>
                <a:latin typeface="Arial"/>
                <a:ea typeface="Arial"/>
                <a:cs typeface="Arial"/>
                <a:sym typeface="Arial"/>
              </a:defRPr>
            </a:lvl5pPr>
            <a:lvl6pPr marR="0" lvl="5" algn="l" rtl="0">
              <a:lnSpc>
                <a:spcPct val="90000"/>
              </a:lnSpc>
              <a:spcBef>
                <a:spcPts val="0"/>
              </a:spcBef>
              <a:spcAft>
                <a:spcPts val="0"/>
              </a:spcAft>
              <a:buSzPts val="1000"/>
              <a:buNone/>
              <a:defRPr sz="4500" b="0" i="0" u="none" strike="noStrike" cap="none">
                <a:solidFill>
                  <a:schemeClr val="lt1"/>
                </a:solidFill>
                <a:latin typeface="Arial"/>
                <a:ea typeface="Arial"/>
                <a:cs typeface="Arial"/>
                <a:sym typeface="Arial"/>
              </a:defRPr>
            </a:lvl6pPr>
            <a:lvl7pPr marR="0" lvl="6" algn="l" rtl="0">
              <a:lnSpc>
                <a:spcPct val="90000"/>
              </a:lnSpc>
              <a:spcBef>
                <a:spcPts val="0"/>
              </a:spcBef>
              <a:spcAft>
                <a:spcPts val="0"/>
              </a:spcAft>
              <a:buSzPts val="1000"/>
              <a:buNone/>
              <a:defRPr sz="4500" b="0" i="0" u="none" strike="noStrike" cap="none">
                <a:solidFill>
                  <a:schemeClr val="lt1"/>
                </a:solidFill>
                <a:latin typeface="Arial"/>
                <a:ea typeface="Arial"/>
                <a:cs typeface="Arial"/>
                <a:sym typeface="Arial"/>
              </a:defRPr>
            </a:lvl7pPr>
            <a:lvl8pPr marR="0" lvl="7" algn="l" rtl="0">
              <a:lnSpc>
                <a:spcPct val="90000"/>
              </a:lnSpc>
              <a:spcBef>
                <a:spcPts val="0"/>
              </a:spcBef>
              <a:spcAft>
                <a:spcPts val="0"/>
              </a:spcAft>
              <a:buSzPts val="1000"/>
              <a:buNone/>
              <a:defRPr sz="4500" b="0" i="0" u="none" strike="noStrike" cap="none">
                <a:solidFill>
                  <a:schemeClr val="lt1"/>
                </a:solidFill>
                <a:latin typeface="Arial"/>
                <a:ea typeface="Arial"/>
                <a:cs typeface="Arial"/>
                <a:sym typeface="Arial"/>
              </a:defRPr>
            </a:lvl8pPr>
            <a:lvl9pPr marR="0" lvl="8" algn="l" rtl="0">
              <a:lnSpc>
                <a:spcPct val="90000"/>
              </a:lnSpc>
              <a:spcBef>
                <a:spcPts val="0"/>
              </a:spcBef>
              <a:spcAft>
                <a:spcPts val="0"/>
              </a:spcAft>
              <a:buSzPts val="1000"/>
              <a:buNone/>
              <a:defRPr sz="4500" b="0" i="0" u="none" strike="noStrike" cap="none">
                <a:solidFill>
                  <a:schemeClr val="lt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3"/>
        <p:cNvGrpSpPr/>
        <p:nvPr/>
      </p:nvGrpSpPr>
      <p:grpSpPr>
        <a:xfrm>
          <a:off x="0" y="0"/>
          <a:ext cx="0" cy="0"/>
          <a:chOff x="0" y="0"/>
          <a:chExt cx="0" cy="0"/>
        </a:xfrm>
      </p:grpSpPr>
    </p:spTree>
  </p:cSld>
  <p:clrMapOvr>
    <a:masterClrMapping/>
  </p:clrMapOvr>
  <p:transition>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6"/>
        <p:cNvGrpSpPr/>
        <p:nvPr/>
      </p:nvGrpSpPr>
      <p:grpSpPr>
        <a:xfrm>
          <a:off x="0" y="0"/>
          <a:ext cx="0" cy="0"/>
          <a:chOff x="0" y="0"/>
          <a:chExt cx="0" cy="0"/>
        </a:xfrm>
      </p:grpSpPr>
      <p:sp>
        <p:nvSpPr>
          <p:cNvPr id="27" name="Google Shape;27;p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54"/>
        <p:cNvGrpSpPr/>
        <p:nvPr/>
      </p:nvGrpSpPr>
      <p:grpSpPr>
        <a:xfrm>
          <a:off x="0" y="0"/>
          <a:ext cx="0" cy="0"/>
          <a:chOff x="0" y="0"/>
          <a:chExt cx="0" cy="0"/>
        </a:xfrm>
      </p:grpSpPr>
      <p:sp>
        <p:nvSpPr>
          <p:cNvPr id="155" name="Google Shape;155;p33"/>
          <p:cNvSpPr txBox="1">
            <a:spLocks noGrp="1"/>
          </p:cNvSpPr>
          <p:nvPr>
            <p:ph type="title"/>
          </p:nvPr>
        </p:nvSpPr>
        <p:spPr>
          <a:xfrm>
            <a:off x="457646" y="273472"/>
            <a:ext cx="3008100" cy="1162200"/>
          </a:xfrm>
          <a:prstGeom prst="rect">
            <a:avLst/>
          </a:prstGeom>
          <a:noFill/>
          <a:ln>
            <a:noFill/>
          </a:ln>
        </p:spPr>
        <p:txBody>
          <a:bodyPr spcFirstLastPara="1" wrap="square" lIns="35725" tIns="35725" rIns="35725" bIns="35725" anchor="b" anchorCtr="0">
            <a:noAutofit/>
          </a:bodyPr>
          <a:lstStyle>
            <a:lvl1pPr marR="0" lvl="0" algn="l" rtl="0">
              <a:lnSpc>
                <a:spcPct val="90000"/>
              </a:lnSpc>
              <a:spcBef>
                <a:spcPts val="0"/>
              </a:spcBef>
              <a:spcAft>
                <a:spcPts val="0"/>
              </a:spcAft>
              <a:buSzPts val="1000"/>
              <a:buNone/>
              <a:defRPr sz="1400" b="1" i="0" u="none" strike="noStrike" cap="none">
                <a:solidFill>
                  <a:schemeClr val="lt1"/>
                </a:solidFill>
                <a:latin typeface="Arial"/>
                <a:ea typeface="Arial"/>
                <a:cs typeface="Arial"/>
                <a:sym typeface="Arial"/>
              </a:defRPr>
            </a:lvl1pPr>
            <a:lvl2pPr marR="0" lvl="1" algn="l" rtl="0">
              <a:lnSpc>
                <a:spcPct val="90000"/>
              </a:lnSpc>
              <a:spcBef>
                <a:spcPts val="0"/>
              </a:spcBef>
              <a:spcAft>
                <a:spcPts val="0"/>
              </a:spcAft>
              <a:buSzPts val="1000"/>
              <a:buNone/>
              <a:defRPr sz="4500" b="0" i="0" u="none" strike="noStrike" cap="none">
                <a:solidFill>
                  <a:schemeClr val="lt1"/>
                </a:solidFill>
                <a:latin typeface="Arial"/>
                <a:ea typeface="Arial"/>
                <a:cs typeface="Arial"/>
                <a:sym typeface="Arial"/>
              </a:defRPr>
            </a:lvl2pPr>
            <a:lvl3pPr marR="0" lvl="2" algn="l" rtl="0">
              <a:lnSpc>
                <a:spcPct val="90000"/>
              </a:lnSpc>
              <a:spcBef>
                <a:spcPts val="0"/>
              </a:spcBef>
              <a:spcAft>
                <a:spcPts val="0"/>
              </a:spcAft>
              <a:buSzPts val="1000"/>
              <a:buNone/>
              <a:defRPr sz="4500" b="0" i="0" u="none" strike="noStrike" cap="none">
                <a:solidFill>
                  <a:schemeClr val="lt1"/>
                </a:solidFill>
                <a:latin typeface="Arial"/>
                <a:ea typeface="Arial"/>
                <a:cs typeface="Arial"/>
                <a:sym typeface="Arial"/>
              </a:defRPr>
            </a:lvl3pPr>
            <a:lvl4pPr marR="0" lvl="3" algn="l" rtl="0">
              <a:lnSpc>
                <a:spcPct val="90000"/>
              </a:lnSpc>
              <a:spcBef>
                <a:spcPts val="0"/>
              </a:spcBef>
              <a:spcAft>
                <a:spcPts val="0"/>
              </a:spcAft>
              <a:buSzPts val="1000"/>
              <a:buNone/>
              <a:defRPr sz="4500" b="0" i="0" u="none" strike="noStrike" cap="none">
                <a:solidFill>
                  <a:schemeClr val="lt1"/>
                </a:solidFill>
                <a:latin typeface="Arial"/>
                <a:ea typeface="Arial"/>
                <a:cs typeface="Arial"/>
                <a:sym typeface="Arial"/>
              </a:defRPr>
            </a:lvl4pPr>
            <a:lvl5pPr marR="0" lvl="4" algn="l" rtl="0">
              <a:lnSpc>
                <a:spcPct val="90000"/>
              </a:lnSpc>
              <a:spcBef>
                <a:spcPts val="0"/>
              </a:spcBef>
              <a:spcAft>
                <a:spcPts val="0"/>
              </a:spcAft>
              <a:buSzPts val="1000"/>
              <a:buNone/>
              <a:defRPr sz="4500" b="0" i="0" u="none" strike="noStrike" cap="none">
                <a:solidFill>
                  <a:schemeClr val="lt1"/>
                </a:solidFill>
                <a:latin typeface="Arial"/>
                <a:ea typeface="Arial"/>
                <a:cs typeface="Arial"/>
                <a:sym typeface="Arial"/>
              </a:defRPr>
            </a:lvl5pPr>
            <a:lvl6pPr marR="0" lvl="5" algn="l" rtl="0">
              <a:lnSpc>
                <a:spcPct val="90000"/>
              </a:lnSpc>
              <a:spcBef>
                <a:spcPts val="0"/>
              </a:spcBef>
              <a:spcAft>
                <a:spcPts val="0"/>
              </a:spcAft>
              <a:buSzPts val="1000"/>
              <a:buNone/>
              <a:defRPr sz="4500" b="0" i="0" u="none" strike="noStrike" cap="none">
                <a:solidFill>
                  <a:schemeClr val="lt1"/>
                </a:solidFill>
                <a:latin typeface="Arial"/>
                <a:ea typeface="Arial"/>
                <a:cs typeface="Arial"/>
                <a:sym typeface="Arial"/>
              </a:defRPr>
            </a:lvl6pPr>
            <a:lvl7pPr marR="0" lvl="6" algn="l" rtl="0">
              <a:lnSpc>
                <a:spcPct val="90000"/>
              </a:lnSpc>
              <a:spcBef>
                <a:spcPts val="0"/>
              </a:spcBef>
              <a:spcAft>
                <a:spcPts val="0"/>
              </a:spcAft>
              <a:buSzPts val="1000"/>
              <a:buNone/>
              <a:defRPr sz="4500" b="0" i="0" u="none" strike="noStrike" cap="none">
                <a:solidFill>
                  <a:schemeClr val="lt1"/>
                </a:solidFill>
                <a:latin typeface="Arial"/>
                <a:ea typeface="Arial"/>
                <a:cs typeface="Arial"/>
                <a:sym typeface="Arial"/>
              </a:defRPr>
            </a:lvl7pPr>
            <a:lvl8pPr marR="0" lvl="7" algn="l" rtl="0">
              <a:lnSpc>
                <a:spcPct val="90000"/>
              </a:lnSpc>
              <a:spcBef>
                <a:spcPts val="0"/>
              </a:spcBef>
              <a:spcAft>
                <a:spcPts val="0"/>
              </a:spcAft>
              <a:buSzPts val="1000"/>
              <a:buNone/>
              <a:defRPr sz="4500" b="0" i="0" u="none" strike="noStrike" cap="none">
                <a:solidFill>
                  <a:schemeClr val="lt1"/>
                </a:solidFill>
                <a:latin typeface="Arial"/>
                <a:ea typeface="Arial"/>
                <a:cs typeface="Arial"/>
                <a:sym typeface="Arial"/>
              </a:defRPr>
            </a:lvl8pPr>
            <a:lvl9pPr marR="0" lvl="8" algn="l" rtl="0">
              <a:lnSpc>
                <a:spcPct val="90000"/>
              </a:lnSpc>
              <a:spcBef>
                <a:spcPts val="0"/>
              </a:spcBef>
              <a:spcAft>
                <a:spcPts val="0"/>
              </a:spcAft>
              <a:buSzPts val="1000"/>
              <a:buNone/>
              <a:defRPr sz="4500" b="0" i="0" u="none" strike="noStrike" cap="none">
                <a:solidFill>
                  <a:schemeClr val="lt1"/>
                </a:solidFill>
                <a:latin typeface="Arial"/>
                <a:ea typeface="Arial"/>
                <a:cs typeface="Arial"/>
                <a:sym typeface="Arial"/>
              </a:defRPr>
            </a:lvl9pPr>
          </a:lstStyle>
          <a:p>
            <a:endParaRPr/>
          </a:p>
        </p:txBody>
      </p:sp>
      <p:sp>
        <p:nvSpPr>
          <p:cNvPr id="156" name="Google Shape;156;p33"/>
          <p:cNvSpPr txBox="1">
            <a:spLocks noGrp="1"/>
          </p:cNvSpPr>
          <p:nvPr>
            <p:ph type="body" idx="1"/>
          </p:nvPr>
        </p:nvSpPr>
        <p:spPr>
          <a:xfrm>
            <a:off x="3575224" y="273472"/>
            <a:ext cx="5111100" cy="5852100"/>
          </a:xfrm>
          <a:prstGeom prst="rect">
            <a:avLst/>
          </a:prstGeom>
          <a:noFill/>
          <a:ln>
            <a:noFill/>
          </a:ln>
        </p:spPr>
        <p:txBody>
          <a:bodyPr spcFirstLastPara="1" wrap="square" lIns="35725" tIns="35725" rIns="35725" bIns="35725" anchor="ctr" anchorCtr="0">
            <a:noAutofit/>
          </a:bodyPr>
          <a:lstStyle>
            <a:lvl1pPr marL="457200" marR="0" lvl="0" indent="-298450" algn="l" rtl="0">
              <a:lnSpc>
                <a:spcPct val="90000"/>
              </a:lnSpc>
              <a:spcBef>
                <a:spcPts val="2700"/>
              </a:spcBef>
              <a:spcAft>
                <a:spcPts val="0"/>
              </a:spcAft>
              <a:buClr>
                <a:srgbClr val="4A72A9"/>
              </a:buClr>
              <a:buSzPts val="1100"/>
              <a:buFont typeface="Arial"/>
              <a:buChar char="●"/>
              <a:defRPr sz="2300" b="0" i="0" u="none" strike="noStrike" cap="none">
                <a:solidFill>
                  <a:srgbClr val="000000"/>
                </a:solidFill>
                <a:latin typeface="Palatino"/>
                <a:ea typeface="Palatino"/>
                <a:cs typeface="Palatino"/>
                <a:sym typeface="Palatino"/>
              </a:defRPr>
            </a:lvl1pPr>
            <a:lvl2pPr marL="914400" marR="0" lvl="1" indent="-292100" algn="l" rtl="0">
              <a:lnSpc>
                <a:spcPct val="90000"/>
              </a:lnSpc>
              <a:spcBef>
                <a:spcPts val="2700"/>
              </a:spcBef>
              <a:spcAft>
                <a:spcPts val="0"/>
              </a:spcAft>
              <a:buClr>
                <a:srgbClr val="4A72A9"/>
              </a:buClr>
              <a:buSzPts val="1000"/>
              <a:buFont typeface="Arial"/>
              <a:buChar char="●"/>
              <a:defRPr sz="2000" b="0" i="0" u="none" strike="noStrike" cap="none">
                <a:solidFill>
                  <a:srgbClr val="000000"/>
                </a:solidFill>
                <a:latin typeface="Palatino"/>
                <a:ea typeface="Palatino"/>
                <a:cs typeface="Palatino"/>
                <a:sym typeface="Palatino"/>
              </a:defRPr>
            </a:lvl2pPr>
            <a:lvl3pPr marL="1371600" marR="0" lvl="2" indent="-279400" algn="l" rtl="0">
              <a:lnSpc>
                <a:spcPct val="90000"/>
              </a:lnSpc>
              <a:spcBef>
                <a:spcPts val="2700"/>
              </a:spcBef>
              <a:spcAft>
                <a:spcPts val="0"/>
              </a:spcAft>
              <a:buClr>
                <a:srgbClr val="4A72A9"/>
              </a:buClr>
              <a:buSzPts val="800"/>
              <a:buFont typeface="Arial"/>
              <a:buChar char="●"/>
              <a:defRPr sz="1700" b="0" i="0" u="none" strike="noStrike" cap="none">
                <a:solidFill>
                  <a:srgbClr val="000000"/>
                </a:solidFill>
                <a:latin typeface="Palatino"/>
                <a:ea typeface="Palatino"/>
                <a:cs typeface="Palatino"/>
                <a:sym typeface="Palatino"/>
              </a:defRPr>
            </a:lvl3pPr>
            <a:lvl4pPr marL="1828800" marR="0" lvl="3" indent="-273050" algn="l" rtl="0">
              <a:lnSpc>
                <a:spcPct val="90000"/>
              </a:lnSpc>
              <a:spcBef>
                <a:spcPts val="2700"/>
              </a:spcBef>
              <a:spcAft>
                <a:spcPts val="0"/>
              </a:spcAft>
              <a:buClr>
                <a:srgbClr val="4A72A9"/>
              </a:buClr>
              <a:buSzPts val="700"/>
              <a:buFont typeface="Arial"/>
              <a:buChar char="●"/>
              <a:defRPr sz="1400" b="0" i="0" u="none" strike="noStrike" cap="none">
                <a:solidFill>
                  <a:srgbClr val="000000"/>
                </a:solidFill>
                <a:latin typeface="Palatino"/>
                <a:ea typeface="Palatino"/>
                <a:cs typeface="Palatino"/>
                <a:sym typeface="Palatino"/>
              </a:defRPr>
            </a:lvl4pPr>
            <a:lvl5pPr marL="2286000" marR="0" lvl="4" indent="-273050" algn="l" rtl="0">
              <a:lnSpc>
                <a:spcPct val="90000"/>
              </a:lnSpc>
              <a:spcBef>
                <a:spcPts val="2700"/>
              </a:spcBef>
              <a:spcAft>
                <a:spcPts val="0"/>
              </a:spcAft>
              <a:buClr>
                <a:srgbClr val="4A72A9"/>
              </a:buClr>
              <a:buSzPts val="700"/>
              <a:buFont typeface="Arial"/>
              <a:buChar char="●"/>
              <a:defRPr sz="1400" b="0" i="0" u="none" strike="noStrike" cap="none">
                <a:solidFill>
                  <a:srgbClr val="000000"/>
                </a:solidFill>
                <a:latin typeface="Palatino"/>
                <a:ea typeface="Palatino"/>
                <a:cs typeface="Palatino"/>
                <a:sym typeface="Palatino"/>
              </a:defRPr>
            </a:lvl5pPr>
            <a:lvl6pPr marL="2743200" marR="0" lvl="5" indent="-273050" algn="l" rtl="0">
              <a:lnSpc>
                <a:spcPct val="90000"/>
              </a:lnSpc>
              <a:spcBef>
                <a:spcPts val="2700"/>
              </a:spcBef>
              <a:spcAft>
                <a:spcPts val="0"/>
              </a:spcAft>
              <a:buClr>
                <a:srgbClr val="4A72A9"/>
              </a:buClr>
              <a:buSzPts val="700"/>
              <a:buFont typeface="Arial"/>
              <a:buChar char="●"/>
              <a:defRPr sz="1400" b="0" i="0" u="none" strike="noStrike" cap="none">
                <a:solidFill>
                  <a:srgbClr val="000000"/>
                </a:solidFill>
                <a:latin typeface="Palatino"/>
                <a:ea typeface="Palatino"/>
                <a:cs typeface="Palatino"/>
                <a:sym typeface="Palatino"/>
              </a:defRPr>
            </a:lvl6pPr>
            <a:lvl7pPr marL="3200400" marR="0" lvl="6" indent="-273050" algn="l" rtl="0">
              <a:lnSpc>
                <a:spcPct val="90000"/>
              </a:lnSpc>
              <a:spcBef>
                <a:spcPts val="2700"/>
              </a:spcBef>
              <a:spcAft>
                <a:spcPts val="0"/>
              </a:spcAft>
              <a:buClr>
                <a:srgbClr val="4A72A9"/>
              </a:buClr>
              <a:buSzPts val="700"/>
              <a:buFont typeface="Arial"/>
              <a:buChar char="●"/>
              <a:defRPr sz="1400" b="0" i="0" u="none" strike="noStrike" cap="none">
                <a:solidFill>
                  <a:srgbClr val="000000"/>
                </a:solidFill>
                <a:latin typeface="Palatino"/>
                <a:ea typeface="Palatino"/>
                <a:cs typeface="Palatino"/>
                <a:sym typeface="Palatino"/>
              </a:defRPr>
            </a:lvl7pPr>
            <a:lvl8pPr marL="3657600" marR="0" lvl="7" indent="-273050" algn="l" rtl="0">
              <a:lnSpc>
                <a:spcPct val="90000"/>
              </a:lnSpc>
              <a:spcBef>
                <a:spcPts val="2700"/>
              </a:spcBef>
              <a:spcAft>
                <a:spcPts val="0"/>
              </a:spcAft>
              <a:buClr>
                <a:srgbClr val="4A72A9"/>
              </a:buClr>
              <a:buSzPts val="700"/>
              <a:buFont typeface="Arial"/>
              <a:buChar char="●"/>
              <a:defRPr sz="1400" b="0" i="0" u="none" strike="noStrike" cap="none">
                <a:solidFill>
                  <a:srgbClr val="000000"/>
                </a:solidFill>
                <a:latin typeface="Palatino"/>
                <a:ea typeface="Palatino"/>
                <a:cs typeface="Palatino"/>
                <a:sym typeface="Palatino"/>
              </a:defRPr>
            </a:lvl8pPr>
            <a:lvl9pPr marL="4114800" marR="0" lvl="8" indent="-273050" algn="l" rtl="0">
              <a:lnSpc>
                <a:spcPct val="90000"/>
              </a:lnSpc>
              <a:spcBef>
                <a:spcPts val="2700"/>
              </a:spcBef>
              <a:spcAft>
                <a:spcPts val="0"/>
              </a:spcAft>
              <a:buClr>
                <a:srgbClr val="4A72A9"/>
              </a:buClr>
              <a:buSzPts val="700"/>
              <a:buFont typeface="Arial"/>
              <a:buChar char="●"/>
              <a:defRPr sz="1400" b="0" i="0" u="none" strike="noStrike" cap="none">
                <a:solidFill>
                  <a:srgbClr val="000000"/>
                </a:solidFill>
                <a:latin typeface="Palatino"/>
                <a:ea typeface="Palatino"/>
                <a:cs typeface="Palatino"/>
                <a:sym typeface="Palatino"/>
              </a:defRPr>
            </a:lvl9pPr>
          </a:lstStyle>
          <a:p>
            <a:endParaRPr/>
          </a:p>
        </p:txBody>
      </p:sp>
      <p:sp>
        <p:nvSpPr>
          <p:cNvPr id="157" name="Google Shape;157;p33"/>
          <p:cNvSpPr txBox="1">
            <a:spLocks noGrp="1"/>
          </p:cNvSpPr>
          <p:nvPr>
            <p:ph type="body" idx="2"/>
          </p:nvPr>
        </p:nvSpPr>
        <p:spPr>
          <a:xfrm>
            <a:off x="457646" y="1435447"/>
            <a:ext cx="3008100" cy="4690500"/>
          </a:xfrm>
          <a:prstGeom prst="rect">
            <a:avLst/>
          </a:prstGeom>
          <a:noFill/>
          <a:ln>
            <a:noFill/>
          </a:ln>
        </p:spPr>
        <p:txBody>
          <a:bodyPr spcFirstLastPara="1" wrap="square" lIns="35725" tIns="35725" rIns="35725" bIns="35725" anchor="ctr" anchorCtr="0">
            <a:noAutofit/>
          </a:bodyPr>
          <a:lstStyle>
            <a:lvl1pPr marL="457200" marR="0" lvl="0" indent="-228600" algn="l" rtl="0">
              <a:lnSpc>
                <a:spcPct val="90000"/>
              </a:lnSpc>
              <a:spcBef>
                <a:spcPts val="2700"/>
              </a:spcBef>
              <a:spcAft>
                <a:spcPts val="0"/>
              </a:spcAft>
              <a:buClr>
                <a:srgbClr val="4A72A9"/>
              </a:buClr>
              <a:buSzPts val="500"/>
              <a:buFont typeface="Arial"/>
              <a:buNone/>
              <a:defRPr sz="1000" b="0" i="0" u="none" strike="noStrike" cap="none">
                <a:solidFill>
                  <a:srgbClr val="000000"/>
                </a:solidFill>
                <a:latin typeface="Palatino"/>
                <a:ea typeface="Palatino"/>
                <a:cs typeface="Palatino"/>
                <a:sym typeface="Palatino"/>
              </a:defRPr>
            </a:lvl1pPr>
            <a:lvl2pPr marL="914400" marR="0" lvl="1" indent="-228600" algn="l" rtl="0">
              <a:lnSpc>
                <a:spcPct val="90000"/>
              </a:lnSpc>
              <a:spcBef>
                <a:spcPts val="2700"/>
              </a:spcBef>
              <a:spcAft>
                <a:spcPts val="0"/>
              </a:spcAft>
              <a:buClr>
                <a:srgbClr val="4A72A9"/>
              </a:buClr>
              <a:buSzPts val="400"/>
              <a:buFont typeface="Arial"/>
              <a:buNone/>
              <a:defRPr sz="800" b="0" i="0" u="none" strike="noStrike" cap="none">
                <a:solidFill>
                  <a:srgbClr val="000000"/>
                </a:solidFill>
                <a:latin typeface="Palatino"/>
                <a:ea typeface="Palatino"/>
                <a:cs typeface="Palatino"/>
                <a:sym typeface="Palatino"/>
              </a:defRPr>
            </a:lvl2pPr>
            <a:lvl3pPr marL="1371600" marR="0" lvl="2" indent="-228600" algn="l" rtl="0">
              <a:lnSpc>
                <a:spcPct val="90000"/>
              </a:lnSpc>
              <a:spcBef>
                <a:spcPts val="2700"/>
              </a:spcBef>
              <a:spcAft>
                <a:spcPts val="0"/>
              </a:spcAft>
              <a:buClr>
                <a:srgbClr val="4A72A9"/>
              </a:buClr>
              <a:buSzPts val="400"/>
              <a:buFont typeface="Arial"/>
              <a:buNone/>
              <a:defRPr sz="700" b="0" i="0" u="none" strike="noStrike" cap="none">
                <a:solidFill>
                  <a:srgbClr val="000000"/>
                </a:solidFill>
                <a:latin typeface="Palatino"/>
                <a:ea typeface="Palatino"/>
                <a:cs typeface="Palatino"/>
                <a:sym typeface="Palatino"/>
              </a:defRPr>
            </a:lvl3pPr>
            <a:lvl4pPr marL="1828800" marR="0" lvl="3" indent="-228600" algn="l" rtl="0">
              <a:lnSpc>
                <a:spcPct val="90000"/>
              </a:lnSpc>
              <a:spcBef>
                <a:spcPts val="2700"/>
              </a:spcBef>
              <a:spcAft>
                <a:spcPts val="0"/>
              </a:spcAft>
              <a:buClr>
                <a:srgbClr val="4A72A9"/>
              </a:buClr>
              <a:buSzPts val="300"/>
              <a:buFont typeface="Arial"/>
              <a:buNone/>
              <a:defRPr sz="600" b="0" i="0" u="none" strike="noStrike" cap="none">
                <a:solidFill>
                  <a:srgbClr val="000000"/>
                </a:solidFill>
                <a:latin typeface="Palatino"/>
                <a:ea typeface="Palatino"/>
                <a:cs typeface="Palatino"/>
                <a:sym typeface="Palatino"/>
              </a:defRPr>
            </a:lvl4pPr>
            <a:lvl5pPr marL="2286000" marR="0" lvl="4" indent="-228600" algn="l" rtl="0">
              <a:lnSpc>
                <a:spcPct val="90000"/>
              </a:lnSpc>
              <a:spcBef>
                <a:spcPts val="2700"/>
              </a:spcBef>
              <a:spcAft>
                <a:spcPts val="0"/>
              </a:spcAft>
              <a:buClr>
                <a:srgbClr val="4A72A9"/>
              </a:buClr>
              <a:buSzPts val="300"/>
              <a:buFont typeface="Arial"/>
              <a:buNone/>
              <a:defRPr sz="600" b="0" i="0" u="none" strike="noStrike" cap="none">
                <a:solidFill>
                  <a:srgbClr val="000000"/>
                </a:solidFill>
                <a:latin typeface="Palatino"/>
                <a:ea typeface="Palatino"/>
                <a:cs typeface="Palatino"/>
                <a:sym typeface="Palatino"/>
              </a:defRPr>
            </a:lvl5pPr>
            <a:lvl6pPr marL="2743200" marR="0" lvl="5" indent="-228600" algn="l" rtl="0">
              <a:lnSpc>
                <a:spcPct val="90000"/>
              </a:lnSpc>
              <a:spcBef>
                <a:spcPts val="2700"/>
              </a:spcBef>
              <a:spcAft>
                <a:spcPts val="0"/>
              </a:spcAft>
              <a:buClr>
                <a:srgbClr val="4A72A9"/>
              </a:buClr>
              <a:buSzPts val="300"/>
              <a:buFont typeface="Arial"/>
              <a:buNone/>
              <a:defRPr sz="600" b="0" i="0" u="none" strike="noStrike" cap="none">
                <a:solidFill>
                  <a:srgbClr val="000000"/>
                </a:solidFill>
                <a:latin typeface="Palatino"/>
                <a:ea typeface="Palatino"/>
                <a:cs typeface="Palatino"/>
                <a:sym typeface="Palatino"/>
              </a:defRPr>
            </a:lvl6pPr>
            <a:lvl7pPr marL="3200400" marR="0" lvl="6" indent="-228600" algn="l" rtl="0">
              <a:lnSpc>
                <a:spcPct val="90000"/>
              </a:lnSpc>
              <a:spcBef>
                <a:spcPts val="2700"/>
              </a:spcBef>
              <a:spcAft>
                <a:spcPts val="0"/>
              </a:spcAft>
              <a:buClr>
                <a:srgbClr val="4A72A9"/>
              </a:buClr>
              <a:buSzPts val="300"/>
              <a:buFont typeface="Arial"/>
              <a:buNone/>
              <a:defRPr sz="600" b="0" i="0" u="none" strike="noStrike" cap="none">
                <a:solidFill>
                  <a:srgbClr val="000000"/>
                </a:solidFill>
                <a:latin typeface="Palatino"/>
                <a:ea typeface="Palatino"/>
                <a:cs typeface="Palatino"/>
                <a:sym typeface="Palatino"/>
              </a:defRPr>
            </a:lvl7pPr>
            <a:lvl8pPr marL="3657600" marR="0" lvl="7" indent="-228600" algn="l" rtl="0">
              <a:lnSpc>
                <a:spcPct val="90000"/>
              </a:lnSpc>
              <a:spcBef>
                <a:spcPts val="2700"/>
              </a:spcBef>
              <a:spcAft>
                <a:spcPts val="0"/>
              </a:spcAft>
              <a:buClr>
                <a:srgbClr val="4A72A9"/>
              </a:buClr>
              <a:buSzPts val="300"/>
              <a:buFont typeface="Arial"/>
              <a:buNone/>
              <a:defRPr sz="600" b="0" i="0" u="none" strike="noStrike" cap="none">
                <a:solidFill>
                  <a:srgbClr val="000000"/>
                </a:solidFill>
                <a:latin typeface="Palatino"/>
                <a:ea typeface="Palatino"/>
                <a:cs typeface="Palatino"/>
                <a:sym typeface="Palatino"/>
              </a:defRPr>
            </a:lvl8pPr>
            <a:lvl9pPr marL="4114800" marR="0" lvl="8" indent="-228600" algn="l" rtl="0">
              <a:lnSpc>
                <a:spcPct val="90000"/>
              </a:lnSpc>
              <a:spcBef>
                <a:spcPts val="2700"/>
              </a:spcBef>
              <a:spcAft>
                <a:spcPts val="0"/>
              </a:spcAft>
              <a:buClr>
                <a:srgbClr val="4A72A9"/>
              </a:buClr>
              <a:buSzPts val="300"/>
              <a:buFont typeface="Arial"/>
              <a:buNone/>
              <a:defRPr sz="600" b="0" i="0" u="none" strike="noStrike" cap="none">
                <a:solidFill>
                  <a:srgbClr val="000000"/>
                </a:solidFill>
                <a:latin typeface="Palatino"/>
                <a:ea typeface="Palatino"/>
                <a:cs typeface="Palatino"/>
                <a:sym typeface="Palatino"/>
              </a:defRPr>
            </a:lvl9pPr>
          </a:lstStyle>
          <a:p>
            <a:endParaRPr/>
          </a:p>
        </p:txBody>
      </p:sp>
    </p:spTree>
  </p:cSld>
  <p:clrMapOvr>
    <a:masterClrMapping/>
  </p:clrMapOvr>
  <p:transition>
    <p:fade thruBlk="1"/>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58"/>
        <p:cNvGrpSpPr/>
        <p:nvPr/>
      </p:nvGrpSpPr>
      <p:grpSpPr>
        <a:xfrm>
          <a:off x="0" y="0"/>
          <a:ext cx="0" cy="0"/>
          <a:chOff x="0" y="0"/>
          <a:chExt cx="0" cy="0"/>
        </a:xfrm>
      </p:grpSpPr>
      <p:sp>
        <p:nvSpPr>
          <p:cNvPr id="159" name="Google Shape;159;p34"/>
          <p:cNvSpPr txBox="1">
            <a:spLocks noGrp="1"/>
          </p:cNvSpPr>
          <p:nvPr>
            <p:ph type="title"/>
          </p:nvPr>
        </p:nvSpPr>
        <p:spPr>
          <a:xfrm>
            <a:off x="1792635" y="4800824"/>
            <a:ext cx="5486400" cy="567000"/>
          </a:xfrm>
          <a:prstGeom prst="rect">
            <a:avLst/>
          </a:prstGeom>
          <a:noFill/>
          <a:ln>
            <a:noFill/>
          </a:ln>
        </p:spPr>
        <p:txBody>
          <a:bodyPr spcFirstLastPara="1" wrap="square" lIns="35725" tIns="35725" rIns="35725" bIns="35725" anchor="b" anchorCtr="0">
            <a:noAutofit/>
          </a:bodyPr>
          <a:lstStyle>
            <a:lvl1pPr marR="0" lvl="0" algn="l" rtl="0">
              <a:lnSpc>
                <a:spcPct val="90000"/>
              </a:lnSpc>
              <a:spcBef>
                <a:spcPts val="0"/>
              </a:spcBef>
              <a:spcAft>
                <a:spcPts val="0"/>
              </a:spcAft>
              <a:buSzPts val="1000"/>
              <a:buNone/>
              <a:defRPr sz="1400" b="1" i="0" u="none" strike="noStrike" cap="none">
                <a:solidFill>
                  <a:schemeClr val="lt1"/>
                </a:solidFill>
                <a:latin typeface="Arial"/>
                <a:ea typeface="Arial"/>
                <a:cs typeface="Arial"/>
                <a:sym typeface="Arial"/>
              </a:defRPr>
            </a:lvl1pPr>
            <a:lvl2pPr marR="0" lvl="1" algn="l" rtl="0">
              <a:lnSpc>
                <a:spcPct val="90000"/>
              </a:lnSpc>
              <a:spcBef>
                <a:spcPts val="0"/>
              </a:spcBef>
              <a:spcAft>
                <a:spcPts val="0"/>
              </a:spcAft>
              <a:buSzPts val="1000"/>
              <a:buNone/>
              <a:defRPr sz="4500" b="0" i="0" u="none" strike="noStrike" cap="none">
                <a:solidFill>
                  <a:schemeClr val="lt1"/>
                </a:solidFill>
                <a:latin typeface="Arial"/>
                <a:ea typeface="Arial"/>
                <a:cs typeface="Arial"/>
                <a:sym typeface="Arial"/>
              </a:defRPr>
            </a:lvl2pPr>
            <a:lvl3pPr marR="0" lvl="2" algn="l" rtl="0">
              <a:lnSpc>
                <a:spcPct val="90000"/>
              </a:lnSpc>
              <a:spcBef>
                <a:spcPts val="0"/>
              </a:spcBef>
              <a:spcAft>
                <a:spcPts val="0"/>
              </a:spcAft>
              <a:buSzPts val="1000"/>
              <a:buNone/>
              <a:defRPr sz="4500" b="0" i="0" u="none" strike="noStrike" cap="none">
                <a:solidFill>
                  <a:schemeClr val="lt1"/>
                </a:solidFill>
                <a:latin typeface="Arial"/>
                <a:ea typeface="Arial"/>
                <a:cs typeface="Arial"/>
                <a:sym typeface="Arial"/>
              </a:defRPr>
            </a:lvl3pPr>
            <a:lvl4pPr marR="0" lvl="3" algn="l" rtl="0">
              <a:lnSpc>
                <a:spcPct val="90000"/>
              </a:lnSpc>
              <a:spcBef>
                <a:spcPts val="0"/>
              </a:spcBef>
              <a:spcAft>
                <a:spcPts val="0"/>
              </a:spcAft>
              <a:buSzPts val="1000"/>
              <a:buNone/>
              <a:defRPr sz="4500" b="0" i="0" u="none" strike="noStrike" cap="none">
                <a:solidFill>
                  <a:schemeClr val="lt1"/>
                </a:solidFill>
                <a:latin typeface="Arial"/>
                <a:ea typeface="Arial"/>
                <a:cs typeface="Arial"/>
                <a:sym typeface="Arial"/>
              </a:defRPr>
            </a:lvl4pPr>
            <a:lvl5pPr marR="0" lvl="4" algn="l" rtl="0">
              <a:lnSpc>
                <a:spcPct val="90000"/>
              </a:lnSpc>
              <a:spcBef>
                <a:spcPts val="0"/>
              </a:spcBef>
              <a:spcAft>
                <a:spcPts val="0"/>
              </a:spcAft>
              <a:buSzPts val="1000"/>
              <a:buNone/>
              <a:defRPr sz="4500" b="0" i="0" u="none" strike="noStrike" cap="none">
                <a:solidFill>
                  <a:schemeClr val="lt1"/>
                </a:solidFill>
                <a:latin typeface="Arial"/>
                <a:ea typeface="Arial"/>
                <a:cs typeface="Arial"/>
                <a:sym typeface="Arial"/>
              </a:defRPr>
            </a:lvl5pPr>
            <a:lvl6pPr marR="0" lvl="5" algn="l" rtl="0">
              <a:lnSpc>
                <a:spcPct val="90000"/>
              </a:lnSpc>
              <a:spcBef>
                <a:spcPts val="0"/>
              </a:spcBef>
              <a:spcAft>
                <a:spcPts val="0"/>
              </a:spcAft>
              <a:buSzPts val="1000"/>
              <a:buNone/>
              <a:defRPr sz="4500" b="0" i="0" u="none" strike="noStrike" cap="none">
                <a:solidFill>
                  <a:schemeClr val="lt1"/>
                </a:solidFill>
                <a:latin typeface="Arial"/>
                <a:ea typeface="Arial"/>
                <a:cs typeface="Arial"/>
                <a:sym typeface="Arial"/>
              </a:defRPr>
            </a:lvl6pPr>
            <a:lvl7pPr marR="0" lvl="6" algn="l" rtl="0">
              <a:lnSpc>
                <a:spcPct val="90000"/>
              </a:lnSpc>
              <a:spcBef>
                <a:spcPts val="0"/>
              </a:spcBef>
              <a:spcAft>
                <a:spcPts val="0"/>
              </a:spcAft>
              <a:buSzPts val="1000"/>
              <a:buNone/>
              <a:defRPr sz="4500" b="0" i="0" u="none" strike="noStrike" cap="none">
                <a:solidFill>
                  <a:schemeClr val="lt1"/>
                </a:solidFill>
                <a:latin typeface="Arial"/>
                <a:ea typeface="Arial"/>
                <a:cs typeface="Arial"/>
                <a:sym typeface="Arial"/>
              </a:defRPr>
            </a:lvl7pPr>
            <a:lvl8pPr marR="0" lvl="7" algn="l" rtl="0">
              <a:lnSpc>
                <a:spcPct val="90000"/>
              </a:lnSpc>
              <a:spcBef>
                <a:spcPts val="0"/>
              </a:spcBef>
              <a:spcAft>
                <a:spcPts val="0"/>
              </a:spcAft>
              <a:buSzPts val="1000"/>
              <a:buNone/>
              <a:defRPr sz="4500" b="0" i="0" u="none" strike="noStrike" cap="none">
                <a:solidFill>
                  <a:schemeClr val="lt1"/>
                </a:solidFill>
                <a:latin typeface="Arial"/>
                <a:ea typeface="Arial"/>
                <a:cs typeface="Arial"/>
                <a:sym typeface="Arial"/>
              </a:defRPr>
            </a:lvl8pPr>
            <a:lvl9pPr marR="0" lvl="8" algn="l" rtl="0">
              <a:lnSpc>
                <a:spcPct val="90000"/>
              </a:lnSpc>
              <a:spcBef>
                <a:spcPts val="0"/>
              </a:spcBef>
              <a:spcAft>
                <a:spcPts val="0"/>
              </a:spcAft>
              <a:buSzPts val="1000"/>
              <a:buNone/>
              <a:defRPr sz="4500" b="0" i="0" u="none" strike="noStrike" cap="none">
                <a:solidFill>
                  <a:schemeClr val="lt1"/>
                </a:solidFill>
                <a:latin typeface="Arial"/>
                <a:ea typeface="Arial"/>
                <a:cs typeface="Arial"/>
                <a:sym typeface="Arial"/>
              </a:defRPr>
            </a:lvl9pPr>
          </a:lstStyle>
          <a:p>
            <a:endParaRPr/>
          </a:p>
        </p:txBody>
      </p:sp>
      <p:sp>
        <p:nvSpPr>
          <p:cNvPr id="160" name="Google Shape;160;p34"/>
          <p:cNvSpPr>
            <a:spLocks noGrp="1"/>
          </p:cNvSpPr>
          <p:nvPr>
            <p:ph type="pic" idx="2"/>
          </p:nvPr>
        </p:nvSpPr>
        <p:spPr>
          <a:xfrm>
            <a:off x="1792635" y="612800"/>
            <a:ext cx="5486400" cy="4114200"/>
          </a:xfrm>
          <a:prstGeom prst="rect">
            <a:avLst/>
          </a:prstGeom>
          <a:noFill/>
          <a:ln>
            <a:noFill/>
          </a:ln>
        </p:spPr>
        <p:txBody>
          <a:bodyPr spcFirstLastPara="1" wrap="square" lIns="35725" tIns="35725" rIns="35725" bIns="35725" anchor="ctr" anchorCtr="0">
            <a:noAutofit/>
          </a:bodyPr>
          <a:lstStyle>
            <a:lvl1pPr marR="0" lvl="0" algn="l" rtl="0">
              <a:lnSpc>
                <a:spcPct val="90000"/>
              </a:lnSpc>
              <a:spcBef>
                <a:spcPts val="2700"/>
              </a:spcBef>
              <a:spcAft>
                <a:spcPts val="0"/>
              </a:spcAft>
              <a:buClr>
                <a:srgbClr val="4A72A9"/>
              </a:buClr>
              <a:buSzPts val="1100"/>
              <a:buFont typeface="Arial"/>
              <a:buNone/>
              <a:defRPr sz="2300" b="0" i="0" u="none" strike="noStrike" cap="none">
                <a:solidFill>
                  <a:srgbClr val="000000"/>
                </a:solidFill>
                <a:latin typeface="Palatino"/>
                <a:ea typeface="Palatino"/>
                <a:cs typeface="Palatino"/>
                <a:sym typeface="Palatino"/>
              </a:defRPr>
            </a:lvl1pPr>
            <a:lvl2pPr marR="0" lvl="1" algn="l" rtl="0">
              <a:lnSpc>
                <a:spcPct val="90000"/>
              </a:lnSpc>
              <a:spcBef>
                <a:spcPts val="2700"/>
              </a:spcBef>
              <a:spcAft>
                <a:spcPts val="0"/>
              </a:spcAft>
              <a:buClr>
                <a:srgbClr val="4A72A9"/>
              </a:buClr>
              <a:buSzPts val="1000"/>
              <a:buFont typeface="Arial"/>
              <a:buNone/>
              <a:defRPr sz="2000" b="0" i="0" u="none" strike="noStrike" cap="none">
                <a:solidFill>
                  <a:srgbClr val="000000"/>
                </a:solidFill>
                <a:latin typeface="Palatino"/>
                <a:ea typeface="Palatino"/>
                <a:cs typeface="Palatino"/>
                <a:sym typeface="Palatino"/>
              </a:defRPr>
            </a:lvl2pPr>
            <a:lvl3pPr marR="0" lvl="2" algn="l" rtl="0">
              <a:lnSpc>
                <a:spcPct val="90000"/>
              </a:lnSpc>
              <a:spcBef>
                <a:spcPts val="2700"/>
              </a:spcBef>
              <a:spcAft>
                <a:spcPts val="0"/>
              </a:spcAft>
              <a:buClr>
                <a:srgbClr val="4A72A9"/>
              </a:buClr>
              <a:buSzPts val="800"/>
              <a:buFont typeface="Arial"/>
              <a:buNone/>
              <a:defRPr sz="1700" b="0" i="0" u="none" strike="noStrike" cap="none">
                <a:solidFill>
                  <a:srgbClr val="000000"/>
                </a:solidFill>
                <a:latin typeface="Palatino"/>
                <a:ea typeface="Palatino"/>
                <a:cs typeface="Palatino"/>
                <a:sym typeface="Palatino"/>
              </a:defRPr>
            </a:lvl3pPr>
            <a:lvl4pPr marR="0" lvl="3" algn="l" rtl="0">
              <a:lnSpc>
                <a:spcPct val="90000"/>
              </a:lnSpc>
              <a:spcBef>
                <a:spcPts val="2700"/>
              </a:spcBef>
              <a:spcAft>
                <a:spcPts val="0"/>
              </a:spcAft>
              <a:buClr>
                <a:srgbClr val="4A72A9"/>
              </a:buClr>
              <a:buSzPts val="700"/>
              <a:buFont typeface="Arial"/>
              <a:buNone/>
              <a:defRPr sz="1400" b="0" i="0" u="none" strike="noStrike" cap="none">
                <a:solidFill>
                  <a:srgbClr val="000000"/>
                </a:solidFill>
                <a:latin typeface="Palatino"/>
                <a:ea typeface="Palatino"/>
                <a:cs typeface="Palatino"/>
                <a:sym typeface="Palatino"/>
              </a:defRPr>
            </a:lvl4pPr>
            <a:lvl5pPr marR="0" lvl="4" algn="l" rtl="0">
              <a:lnSpc>
                <a:spcPct val="90000"/>
              </a:lnSpc>
              <a:spcBef>
                <a:spcPts val="2700"/>
              </a:spcBef>
              <a:spcAft>
                <a:spcPts val="0"/>
              </a:spcAft>
              <a:buClr>
                <a:srgbClr val="4A72A9"/>
              </a:buClr>
              <a:buSzPts val="700"/>
              <a:buFont typeface="Arial"/>
              <a:buNone/>
              <a:defRPr sz="1400" b="0" i="0" u="none" strike="noStrike" cap="none">
                <a:solidFill>
                  <a:srgbClr val="000000"/>
                </a:solidFill>
                <a:latin typeface="Palatino"/>
                <a:ea typeface="Palatino"/>
                <a:cs typeface="Palatino"/>
                <a:sym typeface="Palatino"/>
              </a:defRPr>
            </a:lvl5pPr>
            <a:lvl6pPr marR="0" lvl="5" algn="l" rtl="0">
              <a:lnSpc>
                <a:spcPct val="90000"/>
              </a:lnSpc>
              <a:spcBef>
                <a:spcPts val="2700"/>
              </a:spcBef>
              <a:spcAft>
                <a:spcPts val="0"/>
              </a:spcAft>
              <a:buClr>
                <a:srgbClr val="4A72A9"/>
              </a:buClr>
              <a:buSzPts val="700"/>
              <a:buFont typeface="Arial"/>
              <a:buNone/>
              <a:defRPr sz="1400" b="0" i="0" u="none" strike="noStrike" cap="none">
                <a:solidFill>
                  <a:srgbClr val="000000"/>
                </a:solidFill>
                <a:latin typeface="Palatino"/>
                <a:ea typeface="Palatino"/>
                <a:cs typeface="Palatino"/>
                <a:sym typeface="Palatino"/>
              </a:defRPr>
            </a:lvl6pPr>
            <a:lvl7pPr marR="0" lvl="6" algn="l" rtl="0">
              <a:lnSpc>
                <a:spcPct val="90000"/>
              </a:lnSpc>
              <a:spcBef>
                <a:spcPts val="2700"/>
              </a:spcBef>
              <a:spcAft>
                <a:spcPts val="0"/>
              </a:spcAft>
              <a:buClr>
                <a:srgbClr val="4A72A9"/>
              </a:buClr>
              <a:buSzPts val="700"/>
              <a:buFont typeface="Arial"/>
              <a:buNone/>
              <a:defRPr sz="1400" b="0" i="0" u="none" strike="noStrike" cap="none">
                <a:solidFill>
                  <a:srgbClr val="000000"/>
                </a:solidFill>
                <a:latin typeface="Palatino"/>
                <a:ea typeface="Palatino"/>
                <a:cs typeface="Palatino"/>
                <a:sym typeface="Palatino"/>
              </a:defRPr>
            </a:lvl7pPr>
            <a:lvl8pPr marR="0" lvl="7" algn="l" rtl="0">
              <a:lnSpc>
                <a:spcPct val="90000"/>
              </a:lnSpc>
              <a:spcBef>
                <a:spcPts val="2700"/>
              </a:spcBef>
              <a:spcAft>
                <a:spcPts val="0"/>
              </a:spcAft>
              <a:buClr>
                <a:srgbClr val="4A72A9"/>
              </a:buClr>
              <a:buSzPts val="700"/>
              <a:buFont typeface="Arial"/>
              <a:buNone/>
              <a:defRPr sz="1400" b="0" i="0" u="none" strike="noStrike" cap="none">
                <a:solidFill>
                  <a:srgbClr val="000000"/>
                </a:solidFill>
                <a:latin typeface="Palatino"/>
                <a:ea typeface="Palatino"/>
                <a:cs typeface="Palatino"/>
                <a:sym typeface="Palatino"/>
              </a:defRPr>
            </a:lvl8pPr>
            <a:lvl9pPr marR="0" lvl="8" algn="l" rtl="0">
              <a:lnSpc>
                <a:spcPct val="90000"/>
              </a:lnSpc>
              <a:spcBef>
                <a:spcPts val="2700"/>
              </a:spcBef>
              <a:spcAft>
                <a:spcPts val="0"/>
              </a:spcAft>
              <a:buClr>
                <a:srgbClr val="4A72A9"/>
              </a:buClr>
              <a:buSzPts val="700"/>
              <a:buFont typeface="Arial"/>
              <a:buNone/>
              <a:defRPr sz="1400" b="0" i="0" u="none" strike="noStrike" cap="none">
                <a:solidFill>
                  <a:srgbClr val="000000"/>
                </a:solidFill>
                <a:latin typeface="Palatino"/>
                <a:ea typeface="Palatino"/>
                <a:cs typeface="Palatino"/>
                <a:sym typeface="Palatino"/>
              </a:defRPr>
            </a:lvl9pPr>
          </a:lstStyle>
          <a:p>
            <a:endParaRPr/>
          </a:p>
        </p:txBody>
      </p:sp>
      <p:sp>
        <p:nvSpPr>
          <p:cNvPr id="161" name="Google Shape;161;p34"/>
          <p:cNvSpPr txBox="1">
            <a:spLocks noGrp="1"/>
          </p:cNvSpPr>
          <p:nvPr>
            <p:ph type="body" idx="1"/>
          </p:nvPr>
        </p:nvSpPr>
        <p:spPr>
          <a:xfrm>
            <a:off x="1792635" y="5367859"/>
            <a:ext cx="5486400" cy="804600"/>
          </a:xfrm>
          <a:prstGeom prst="rect">
            <a:avLst/>
          </a:prstGeom>
          <a:noFill/>
          <a:ln>
            <a:noFill/>
          </a:ln>
        </p:spPr>
        <p:txBody>
          <a:bodyPr spcFirstLastPara="1" wrap="square" lIns="35725" tIns="35725" rIns="35725" bIns="35725" anchor="ctr" anchorCtr="0">
            <a:noAutofit/>
          </a:bodyPr>
          <a:lstStyle>
            <a:lvl1pPr marL="457200" marR="0" lvl="0" indent="-228600" algn="l" rtl="0">
              <a:lnSpc>
                <a:spcPct val="90000"/>
              </a:lnSpc>
              <a:spcBef>
                <a:spcPts val="2700"/>
              </a:spcBef>
              <a:spcAft>
                <a:spcPts val="0"/>
              </a:spcAft>
              <a:buClr>
                <a:srgbClr val="4A72A9"/>
              </a:buClr>
              <a:buSzPts val="500"/>
              <a:buFont typeface="Arial"/>
              <a:buNone/>
              <a:defRPr sz="1000" b="0" i="0" u="none" strike="noStrike" cap="none">
                <a:solidFill>
                  <a:srgbClr val="000000"/>
                </a:solidFill>
                <a:latin typeface="Palatino"/>
                <a:ea typeface="Palatino"/>
                <a:cs typeface="Palatino"/>
                <a:sym typeface="Palatino"/>
              </a:defRPr>
            </a:lvl1pPr>
            <a:lvl2pPr marL="914400" marR="0" lvl="1" indent="-228600" algn="l" rtl="0">
              <a:lnSpc>
                <a:spcPct val="90000"/>
              </a:lnSpc>
              <a:spcBef>
                <a:spcPts val="2700"/>
              </a:spcBef>
              <a:spcAft>
                <a:spcPts val="0"/>
              </a:spcAft>
              <a:buClr>
                <a:srgbClr val="4A72A9"/>
              </a:buClr>
              <a:buSzPts val="400"/>
              <a:buFont typeface="Arial"/>
              <a:buNone/>
              <a:defRPr sz="800" b="0" i="0" u="none" strike="noStrike" cap="none">
                <a:solidFill>
                  <a:srgbClr val="000000"/>
                </a:solidFill>
                <a:latin typeface="Palatino"/>
                <a:ea typeface="Palatino"/>
                <a:cs typeface="Palatino"/>
                <a:sym typeface="Palatino"/>
              </a:defRPr>
            </a:lvl2pPr>
            <a:lvl3pPr marL="1371600" marR="0" lvl="2" indent="-228600" algn="l" rtl="0">
              <a:lnSpc>
                <a:spcPct val="90000"/>
              </a:lnSpc>
              <a:spcBef>
                <a:spcPts val="2700"/>
              </a:spcBef>
              <a:spcAft>
                <a:spcPts val="0"/>
              </a:spcAft>
              <a:buClr>
                <a:srgbClr val="4A72A9"/>
              </a:buClr>
              <a:buSzPts val="400"/>
              <a:buFont typeface="Arial"/>
              <a:buNone/>
              <a:defRPr sz="700" b="0" i="0" u="none" strike="noStrike" cap="none">
                <a:solidFill>
                  <a:srgbClr val="000000"/>
                </a:solidFill>
                <a:latin typeface="Palatino"/>
                <a:ea typeface="Palatino"/>
                <a:cs typeface="Palatino"/>
                <a:sym typeface="Palatino"/>
              </a:defRPr>
            </a:lvl3pPr>
            <a:lvl4pPr marL="1828800" marR="0" lvl="3" indent="-228600" algn="l" rtl="0">
              <a:lnSpc>
                <a:spcPct val="90000"/>
              </a:lnSpc>
              <a:spcBef>
                <a:spcPts val="2700"/>
              </a:spcBef>
              <a:spcAft>
                <a:spcPts val="0"/>
              </a:spcAft>
              <a:buClr>
                <a:srgbClr val="4A72A9"/>
              </a:buClr>
              <a:buSzPts val="300"/>
              <a:buFont typeface="Arial"/>
              <a:buNone/>
              <a:defRPr sz="600" b="0" i="0" u="none" strike="noStrike" cap="none">
                <a:solidFill>
                  <a:srgbClr val="000000"/>
                </a:solidFill>
                <a:latin typeface="Palatino"/>
                <a:ea typeface="Palatino"/>
                <a:cs typeface="Palatino"/>
                <a:sym typeface="Palatino"/>
              </a:defRPr>
            </a:lvl4pPr>
            <a:lvl5pPr marL="2286000" marR="0" lvl="4" indent="-228600" algn="l" rtl="0">
              <a:lnSpc>
                <a:spcPct val="90000"/>
              </a:lnSpc>
              <a:spcBef>
                <a:spcPts val="2700"/>
              </a:spcBef>
              <a:spcAft>
                <a:spcPts val="0"/>
              </a:spcAft>
              <a:buClr>
                <a:srgbClr val="4A72A9"/>
              </a:buClr>
              <a:buSzPts val="300"/>
              <a:buFont typeface="Arial"/>
              <a:buNone/>
              <a:defRPr sz="600" b="0" i="0" u="none" strike="noStrike" cap="none">
                <a:solidFill>
                  <a:srgbClr val="000000"/>
                </a:solidFill>
                <a:latin typeface="Palatino"/>
                <a:ea typeface="Palatino"/>
                <a:cs typeface="Palatino"/>
                <a:sym typeface="Palatino"/>
              </a:defRPr>
            </a:lvl5pPr>
            <a:lvl6pPr marL="2743200" marR="0" lvl="5" indent="-228600" algn="l" rtl="0">
              <a:lnSpc>
                <a:spcPct val="90000"/>
              </a:lnSpc>
              <a:spcBef>
                <a:spcPts val="2700"/>
              </a:spcBef>
              <a:spcAft>
                <a:spcPts val="0"/>
              </a:spcAft>
              <a:buClr>
                <a:srgbClr val="4A72A9"/>
              </a:buClr>
              <a:buSzPts val="300"/>
              <a:buFont typeface="Arial"/>
              <a:buNone/>
              <a:defRPr sz="600" b="0" i="0" u="none" strike="noStrike" cap="none">
                <a:solidFill>
                  <a:srgbClr val="000000"/>
                </a:solidFill>
                <a:latin typeface="Palatino"/>
                <a:ea typeface="Palatino"/>
                <a:cs typeface="Palatino"/>
                <a:sym typeface="Palatino"/>
              </a:defRPr>
            </a:lvl6pPr>
            <a:lvl7pPr marL="3200400" marR="0" lvl="6" indent="-228600" algn="l" rtl="0">
              <a:lnSpc>
                <a:spcPct val="90000"/>
              </a:lnSpc>
              <a:spcBef>
                <a:spcPts val="2700"/>
              </a:spcBef>
              <a:spcAft>
                <a:spcPts val="0"/>
              </a:spcAft>
              <a:buClr>
                <a:srgbClr val="4A72A9"/>
              </a:buClr>
              <a:buSzPts val="300"/>
              <a:buFont typeface="Arial"/>
              <a:buNone/>
              <a:defRPr sz="600" b="0" i="0" u="none" strike="noStrike" cap="none">
                <a:solidFill>
                  <a:srgbClr val="000000"/>
                </a:solidFill>
                <a:latin typeface="Palatino"/>
                <a:ea typeface="Palatino"/>
                <a:cs typeface="Palatino"/>
                <a:sym typeface="Palatino"/>
              </a:defRPr>
            </a:lvl7pPr>
            <a:lvl8pPr marL="3657600" marR="0" lvl="7" indent="-228600" algn="l" rtl="0">
              <a:lnSpc>
                <a:spcPct val="90000"/>
              </a:lnSpc>
              <a:spcBef>
                <a:spcPts val="2700"/>
              </a:spcBef>
              <a:spcAft>
                <a:spcPts val="0"/>
              </a:spcAft>
              <a:buClr>
                <a:srgbClr val="4A72A9"/>
              </a:buClr>
              <a:buSzPts val="300"/>
              <a:buFont typeface="Arial"/>
              <a:buNone/>
              <a:defRPr sz="600" b="0" i="0" u="none" strike="noStrike" cap="none">
                <a:solidFill>
                  <a:srgbClr val="000000"/>
                </a:solidFill>
                <a:latin typeface="Palatino"/>
                <a:ea typeface="Palatino"/>
                <a:cs typeface="Palatino"/>
                <a:sym typeface="Palatino"/>
              </a:defRPr>
            </a:lvl8pPr>
            <a:lvl9pPr marL="4114800" marR="0" lvl="8" indent="-228600" algn="l" rtl="0">
              <a:lnSpc>
                <a:spcPct val="90000"/>
              </a:lnSpc>
              <a:spcBef>
                <a:spcPts val="2700"/>
              </a:spcBef>
              <a:spcAft>
                <a:spcPts val="0"/>
              </a:spcAft>
              <a:buClr>
                <a:srgbClr val="4A72A9"/>
              </a:buClr>
              <a:buSzPts val="300"/>
              <a:buFont typeface="Arial"/>
              <a:buNone/>
              <a:defRPr sz="600" b="0" i="0" u="none" strike="noStrike" cap="none">
                <a:solidFill>
                  <a:srgbClr val="000000"/>
                </a:solidFill>
                <a:latin typeface="Palatino"/>
                <a:ea typeface="Palatino"/>
                <a:cs typeface="Palatino"/>
                <a:sym typeface="Palatino"/>
              </a:defRPr>
            </a:lvl9pPr>
          </a:lstStyle>
          <a:p>
            <a:endParaRPr/>
          </a:p>
        </p:txBody>
      </p:sp>
    </p:spTree>
  </p:cSld>
  <p:clrMapOvr>
    <a:masterClrMapping/>
  </p:clrMapOvr>
  <p:transition>
    <p:fade thruBlk="1"/>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62"/>
        <p:cNvGrpSpPr/>
        <p:nvPr/>
      </p:nvGrpSpPr>
      <p:grpSpPr>
        <a:xfrm>
          <a:off x="0" y="0"/>
          <a:ext cx="0" cy="0"/>
          <a:chOff x="0" y="0"/>
          <a:chExt cx="0" cy="0"/>
        </a:xfrm>
      </p:grpSpPr>
      <p:sp>
        <p:nvSpPr>
          <p:cNvPr id="163" name="Google Shape;163;p35"/>
          <p:cNvSpPr txBox="1">
            <a:spLocks noGrp="1"/>
          </p:cNvSpPr>
          <p:nvPr>
            <p:ph type="title"/>
          </p:nvPr>
        </p:nvSpPr>
        <p:spPr>
          <a:xfrm>
            <a:off x="250031" y="312539"/>
            <a:ext cx="4089900" cy="1437900"/>
          </a:xfrm>
          <a:prstGeom prst="rect">
            <a:avLst/>
          </a:prstGeom>
          <a:noFill/>
          <a:ln>
            <a:noFill/>
          </a:ln>
        </p:spPr>
        <p:txBody>
          <a:bodyPr spcFirstLastPara="1" wrap="square" lIns="35725" tIns="35725" rIns="35725" bIns="35725" anchor="ctr" anchorCtr="0">
            <a:noAutofit/>
          </a:bodyPr>
          <a:lstStyle>
            <a:lvl1pPr marR="0" lvl="0" algn="l" rtl="0">
              <a:lnSpc>
                <a:spcPct val="90000"/>
              </a:lnSpc>
              <a:spcBef>
                <a:spcPts val="0"/>
              </a:spcBef>
              <a:spcAft>
                <a:spcPts val="0"/>
              </a:spcAft>
              <a:buSzPts val="1000"/>
              <a:buNone/>
              <a:defRPr sz="4500" b="0" i="0" u="none" strike="noStrike" cap="none">
                <a:solidFill>
                  <a:schemeClr val="lt1"/>
                </a:solidFill>
                <a:latin typeface="Arial"/>
                <a:ea typeface="Arial"/>
                <a:cs typeface="Arial"/>
                <a:sym typeface="Arial"/>
              </a:defRPr>
            </a:lvl1pPr>
            <a:lvl2pPr marR="0" lvl="1" algn="l" rtl="0">
              <a:lnSpc>
                <a:spcPct val="90000"/>
              </a:lnSpc>
              <a:spcBef>
                <a:spcPts val="0"/>
              </a:spcBef>
              <a:spcAft>
                <a:spcPts val="0"/>
              </a:spcAft>
              <a:buSzPts val="1000"/>
              <a:buNone/>
              <a:defRPr sz="4500" b="0" i="0" u="none" strike="noStrike" cap="none">
                <a:solidFill>
                  <a:schemeClr val="lt1"/>
                </a:solidFill>
                <a:latin typeface="Arial"/>
                <a:ea typeface="Arial"/>
                <a:cs typeface="Arial"/>
                <a:sym typeface="Arial"/>
              </a:defRPr>
            </a:lvl2pPr>
            <a:lvl3pPr marR="0" lvl="2" algn="l" rtl="0">
              <a:lnSpc>
                <a:spcPct val="90000"/>
              </a:lnSpc>
              <a:spcBef>
                <a:spcPts val="0"/>
              </a:spcBef>
              <a:spcAft>
                <a:spcPts val="0"/>
              </a:spcAft>
              <a:buSzPts val="1000"/>
              <a:buNone/>
              <a:defRPr sz="4500" b="0" i="0" u="none" strike="noStrike" cap="none">
                <a:solidFill>
                  <a:schemeClr val="lt1"/>
                </a:solidFill>
                <a:latin typeface="Arial"/>
                <a:ea typeface="Arial"/>
                <a:cs typeface="Arial"/>
                <a:sym typeface="Arial"/>
              </a:defRPr>
            </a:lvl3pPr>
            <a:lvl4pPr marR="0" lvl="3" algn="l" rtl="0">
              <a:lnSpc>
                <a:spcPct val="90000"/>
              </a:lnSpc>
              <a:spcBef>
                <a:spcPts val="0"/>
              </a:spcBef>
              <a:spcAft>
                <a:spcPts val="0"/>
              </a:spcAft>
              <a:buSzPts val="1000"/>
              <a:buNone/>
              <a:defRPr sz="4500" b="0" i="0" u="none" strike="noStrike" cap="none">
                <a:solidFill>
                  <a:schemeClr val="lt1"/>
                </a:solidFill>
                <a:latin typeface="Arial"/>
                <a:ea typeface="Arial"/>
                <a:cs typeface="Arial"/>
                <a:sym typeface="Arial"/>
              </a:defRPr>
            </a:lvl4pPr>
            <a:lvl5pPr marR="0" lvl="4" algn="l" rtl="0">
              <a:lnSpc>
                <a:spcPct val="90000"/>
              </a:lnSpc>
              <a:spcBef>
                <a:spcPts val="0"/>
              </a:spcBef>
              <a:spcAft>
                <a:spcPts val="0"/>
              </a:spcAft>
              <a:buSzPts val="1000"/>
              <a:buNone/>
              <a:defRPr sz="4500" b="0" i="0" u="none" strike="noStrike" cap="none">
                <a:solidFill>
                  <a:schemeClr val="lt1"/>
                </a:solidFill>
                <a:latin typeface="Arial"/>
                <a:ea typeface="Arial"/>
                <a:cs typeface="Arial"/>
                <a:sym typeface="Arial"/>
              </a:defRPr>
            </a:lvl5pPr>
            <a:lvl6pPr marR="0" lvl="5" algn="l" rtl="0">
              <a:lnSpc>
                <a:spcPct val="90000"/>
              </a:lnSpc>
              <a:spcBef>
                <a:spcPts val="0"/>
              </a:spcBef>
              <a:spcAft>
                <a:spcPts val="0"/>
              </a:spcAft>
              <a:buSzPts val="1000"/>
              <a:buNone/>
              <a:defRPr sz="4500" b="0" i="0" u="none" strike="noStrike" cap="none">
                <a:solidFill>
                  <a:schemeClr val="lt1"/>
                </a:solidFill>
                <a:latin typeface="Arial"/>
                <a:ea typeface="Arial"/>
                <a:cs typeface="Arial"/>
                <a:sym typeface="Arial"/>
              </a:defRPr>
            </a:lvl6pPr>
            <a:lvl7pPr marR="0" lvl="6" algn="l" rtl="0">
              <a:lnSpc>
                <a:spcPct val="90000"/>
              </a:lnSpc>
              <a:spcBef>
                <a:spcPts val="0"/>
              </a:spcBef>
              <a:spcAft>
                <a:spcPts val="0"/>
              </a:spcAft>
              <a:buSzPts val="1000"/>
              <a:buNone/>
              <a:defRPr sz="4500" b="0" i="0" u="none" strike="noStrike" cap="none">
                <a:solidFill>
                  <a:schemeClr val="lt1"/>
                </a:solidFill>
                <a:latin typeface="Arial"/>
                <a:ea typeface="Arial"/>
                <a:cs typeface="Arial"/>
                <a:sym typeface="Arial"/>
              </a:defRPr>
            </a:lvl7pPr>
            <a:lvl8pPr marR="0" lvl="7" algn="l" rtl="0">
              <a:lnSpc>
                <a:spcPct val="90000"/>
              </a:lnSpc>
              <a:spcBef>
                <a:spcPts val="0"/>
              </a:spcBef>
              <a:spcAft>
                <a:spcPts val="0"/>
              </a:spcAft>
              <a:buSzPts val="1000"/>
              <a:buNone/>
              <a:defRPr sz="4500" b="0" i="0" u="none" strike="noStrike" cap="none">
                <a:solidFill>
                  <a:schemeClr val="lt1"/>
                </a:solidFill>
                <a:latin typeface="Arial"/>
                <a:ea typeface="Arial"/>
                <a:cs typeface="Arial"/>
                <a:sym typeface="Arial"/>
              </a:defRPr>
            </a:lvl8pPr>
            <a:lvl9pPr marR="0" lvl="8" algn="l" rtl="0">
              <a:lnSpc>
                <a:spcPct val="90000"/>
              </a:lnSpc>
              <a:spcBef>
                <a:spcPts val="0"/>
              </a:spcBef>
              <a:spcAft>
                <a:spcPts val="0"/>
              </a:spcAft>
              <a:buSzPts val="1000"/>
              <a:buNone/>
              <a:defRPr sz="4500" b="0" i="0" u="none" strike="noStrike" cap="none">
                <a:solidFill>
                  <a:schemeClr val="lt1"/>
                </a:solidFill>
                <a:latin typeface="Arial"/>
                <a:ea typeface="Arial"/>
                <a:cs typeface="Arial"/>
                <a:sym typeface="Arial"/>
              </a:defRPr>
            </a:lvl9pPr>
          </a:lstStyle>
          <a:p>
            <a:endParaRPr/>
          </a:p>
        </p:txBody>
      </p:sp>
      <p:sp>
        <p:nvSpPr>
          <p:cNvPr id="164" name="Google Shape;164;p35"/>
          <p:cNvSpPr txBox="1">
            <a:spLocks noGrp="1"/>
          </p:cNvSpPr>
          <p:nvPr>
            <p:ph type="body" idx="1"/>
          </p:nvPr>
        </p:nvSpPr>
        <p:spPr>
          <a:xfrm rot="5400000">
            <a:off x="71428" y="2276977"/>
            <a:ext cx="4446900" cy="4089900"/>
          </a:xfrm>
          <a:prstGeom prst="rect">
            <a:avLst/>
          </a:prstGeom>
          <a:noFill/>
          <a:ln>
            <a:noFill/>
          </a:ln>
        </p:spPr>
        <p:txBody>
          <a:bodyPr spcFirstLastPara="1" wrap="square" lIns="35725" tIns="35725" rIns="35725" bIns="35725" anchor="ctr" anchorCtr="0">
            <a:noAutofit/>
          </a:bodyPr>
          <a:lstStyle>
            <a:lvl1pPr marL="457200" marR="0" lvl="0" indent="-298450" algn="l" rtl="0">
              <a:lnSpc>
                <a:spcPct val="90000"/>
              </a:lnSpc>
              <a:spcBef>
                <a:spcPts val="2700"/>
              </a:spcBef>
              <a:spcAft>
                <a:spcPts val="0"/>
              </a:spcAft>
              <a:buClr>
                <a:srgbClr val="4A72A9"/>
              </a:buClr>
              <a:buSzPts val="1100"/>
              <a:buFont typeface="Arial"/>
              <a:buChar char="●"/>
              <a:defRPr sz="2100" b="0" i="0" u="none" strike="noStrike" cap="none">
                <a:solidFill>
                  <a:srgbClr val="000000"/>
                </a:solidFill>
                <a:latin typeface="Palatino"/>
                <a:ea typeface="Palatino"/>
                <a:cs typeface="Palatino"/>
                <a:sym typeface="Palatino"/>
              </a:defRPr>
            </a:lvl1pPr>
            <a:lvl2pPr marL="914400" marR="0" lvl="1" indent="-298450" algn="l" rtl="0">
              <a:lnSpc>
                <a:spcPct val="90000"/>
              </a:lnSpc>
              <a:spcBef>
                <a:spcPts val="2700"/>
              </a:spcBef>
              <a:spcAft>
                <a:spcPts val="0"/>
              </a:spcAft>
              <a:buClr>
                <a:srgbClr val="4A72A9"/>
              </a:buClr>
              <a:buSzPts val="1100"/>
              <a:buFont typeface="Arial"/>
              <a:buChar char="●"/>
              <a:defRPr sz="2100" b="0" i="0" u="none" strike="noStrike" cap="none">
                <a:solidFill>
                  <a:srgbClr val="000000"/>
                </a:solidFill>
                <a:latin typeface="Palatino"/>
                <a:ea typeface="Palatino"/>
                <a:cs typeface="Palatino"/>
                <a:sym typeface="Palatino"/>
              </a:defRPr>
            </a:lvl2pPr>
            <a:lvl3pPr marL="1371600" marR="0" lvl="2" indent="-298450" algn="l" rtl="0">
              <a:lnSpc>
                <a:spcPct val="90000"/>
              </a:lnSpc>
              <a:spcBef>
                <a:spcPts val="2700"/>
              </a:spcBef>
              <a:spcAft>
                <a:spcPts val="0"/>
              </a:spcAft>
              <a:buClr>
                <a:srgbClr val="4A72A9"/>
              </a:buClr>
              <a:buSzPts val="1100"/>
              <a:buFont typeface="Arial"/>
              <a:buChar char="●"/>
              <a:defRPr sz="2100" b="0" i="0" u="none" strike="noStrike" cap="none">
                <a:solidFill>
                  <a:srgbClr val="000000"/>
                </a:solidFill>
                <a:latin typeface="Palatino"/>
                <a:ea typeface="Palatino"/>
                <a:cs typeface="Palatino"/>
                <a:sym typeface="Palatino"/>
              </a:defRPr>
            </a:lvl3pPr>
            <a:lvl4pPr marL="1828800" marR="0" lvl="3" indent="-298450" algn="l" rtl="0">
              <a:lnSpc>
                <a:spcPct val="90000"/>
              </a:lnSpc>
              <a:spcBef>
                <a:spcPts val="2700"/>
              </a:spcBef>
              <a:spcAft>
                <a:spcPts val="0"/>
              </a:spcAft>
              <a:buClr>
                <a:srgbClr val="4A72A9"/>
              </a:buClr>
              <a:buSzPts val="1100"/>
              <a:buFont typeface="Arial"/>
              <a:buChar char="●"/>
              <a:defRPr sz="2100" b="0" i="0" u="none" strike="noStrike" cap="none">
                <a:solidFill>
                  <a:srgbClr val="000000"/>
                </a:solidFill>
                <a:latin typeface="Palatino"/>
                <a:ea typeface="Palatino"/>
                <a:cs typeface="Palatino"/>
                <a:sym typeface="Palatino"/>
              </a:defRPr>
            </a:lvl4pPr>
            <a:lvl5pPr marL="2286000" marR="0" lvl="4" indent="-298450" algn="l" rtl="0">
              <a:lnSpc>
                <a:spcPct val="90000"/>
              </a:lnSpc>
              <a:spcBef>
                <a:spcPts val="2700"/>
              </a:spcBef>
              <a:spcAft>
                <a:spcPts val="0"/>
              </a:spcAft>
              <a:buClr>
                <a:srgbClr val="4A72A9"/>
              </a:buClr>
              <a:buSzPts val="1100"/>
              <a:buFont typeface="Arial"/>
              <a:buChar char="●"/>
              <a:defRPr sz="2100" b="0" i="0" u="none" strike="noStrike" cap="none">
                <a:solidFill>
                  <a:srgbClr val="000000"/>
                </a:solidFill>
                <a:latin typeface="Palatino"/>
                <a:ea typeface="Palatino"/>
                <a:cs typeface="Palatino"/>
                <a:sym typeface="Palatino"/>
              </a:defRPr>
            </a:lvl5pPr>
            <a:lvl6pPr marL="2743200" marR="0" lvl="5" indent="-298450" algn="l" rtl="0">
              <a:lnSpc>
                <a:spcPct val="90000"/>
              </a:lnSpc>
              <a:spcBef>
                <a:spcPts val="2700"/>
              </a:spcBef>
              <a:spcAft>
                <a:spcPts val="0"/>
              </a:spcAft>
              <a:buClr>
                <a:srgbClr val="4A72A9"/>
              </a:buClr>
              <a:buSzPts val="1100"/>
              <a:buFont typeface="Arial"/>
              <a:buChar char="●"/>
              <a:defRPr sz="2100" b="0" i="0" u="none" strike="noStrike" cap="none">
                <a:solidFill>
                  <a:srgbClr val="000000"/>
                </a:solidFill>
                <a:latin typeface="Palatino"/>
                <a:ea typeface="Palatino"/>
                <a:cs typeface="Palatino"/>
                <a:sym typeface="Palatino"/>
              </a:defRPr>
            </a:lvl6pPr>
            <a:lvl7pPr marL="3200400" marR="0" lvl="6" indent="-298450" algn="l" rtl="0">
              <a:lnSpc>
                <a:spcPct val="90000"/>
              </a:lnSpc>
              <a:spcBef>
                <a:spcPts val="2700"/>
              </a:spcBef>
              <a:spcAft>
                <a:spcPts val="0"/>
              </a:spcAft>
              <a:buClr>
                <a:srgbClr val="4A72A9"/>
              </a:buClr>
              <a:buSzPts val="1100"/>
              <a:buFont typeface="Arial"/>
              <a:buChar char="●"/>
              <a:defRPr sz="2100" b="0" i="0" u="none" strike="noStrike" cap="none">
                <a:solidFill>
                  <a:srgbClr val="000000"/>
                </a:solidFill>
                <a:latin typeface="Palatino"/>
                <a:ea typeface="Palatino"/>
                <a:cs typeface="Palatino"/>
                <a:sym typeface="Palatino"/>
              </a:defRPr>
            </a:lvl7pPr>
            <a:lvl8pPr marL="3657600" marR="0" lvl="7" indent="-298450" algn="l" rtl="0">
              <a:lnSpc>
                <a:spcPct val="90000"/>
              </a:lnSpc>
              <a:spcBef>
                <a:spcPts val="2700"/>
              </a:spcBef>
              <a:spcAft>
                <a:spcPts val="0"/>
              </a:spcAft>
              <a:buClr>
                <a:srgbClr val="4A72A9"/>
              </a:buClr>
              <a:buSzPts val="1100"/>
              <a:buFont typeface="Arial"/>
              <a:buChar char="●"/>
              <a:defRPr sz="2100" b="0" i="0" u="none" strike="noStrike" cap="none">
                <a:solidFill>
                  <a:srgbClr val="000000"/>
                </a:solidFill>
                <a:latin typeface="Palatino"/>
                <a:ea typeface="Palatino"/>
                <a:cs typeface="Palatino"/>
                <a:sym typeface="Palatino"/>
              </a:defRPr>
            </a:lvl8pPr>
            <a:lvl9pPr marL="4114800" marR="0" lvl="8" indent="-298450" algn="l" rtl="0">
              <a:lnSpc>
                <a:spcPct val="90000"/>
              </a:lnSpc>
              <a:spcBef>
                <a:spcPts val="2700"/>
              </a:spcBef>
              <a:spcAft>
                <a:spcPts val="0"/>
              </a:spcAft>
              <a:buClr>
                <a:srgbClr val="4A72A9"/>
              </a:buClr>
              <a:buSzPts val="1100"/>
              <a:buFont typeface="Arial"/>
              <a:buChar char="●"/>
              <a:defRPr sz="2100" b="0" i="0" u="none" strike="noStrike" cap="none">
                <a:solidFill>
                  <a:srgbClr val="000000"/>
                </a:solidFill>
                <a:latin typeface="Palatino"/>
                <a:ea typeface="Palatino"/>
                <a:cs typeface="Palatino"/>
                <a:sym typeface="Palatino"/>
              </a:defRPr>
            </a:lvl9pPr>
          </a:lstStyle>
          <a:p>
            <a:endParaRPr/>
          </a:p>
        </p:txBody>
      </p:sp>
    </p:spTree>
  </p:cSld>
  <p:clrMapOvr>
    <a:masterClrMapping/>
  </p:clrMapOvr>
  <p:transition>
    <p:fade thruBlk="1"/>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65"/>
        <p:cNvGrpSpPr/>
        <p:nvPr/>
      </p:nvGrpSpPr>
      <p:grpSpPr>
        <a:xfrm>
          <a:off x="0" y="0"/>
          <a:ext cx="0" cy="0"/>
          <a:chOff x="0" y="0"/>
          <a:chExt cx="0" cy="0"/>
        </a:xfrm>
      </p:grpSpPr>
      <p:sp>
        <p:nvSpPr>
          <p:cNvPr id="166" name="Google Shape;166;p36"/>
          <p:cNvSpPr txBox="1">
            <a:spLocks noGrp="1"/>
          </p:cNvSpPr>
          <p:nvPr>
            <p:ph type="title"/>
          </p:nvPr>
        </p:nvSpPr>
        <p:spPr>
          <a:xfrm rot="5400000">
            <a:off x="712078" y="2917889"/>
            <a:ext cx="6233100" cy="1022400"/>
          </a:xfrm>
          <a:prstGeom prst="rect">
            <a:avLst/>
          </a:prstGeom>
          <a:noFill/>
          <a:ln>
            <a:noFill/>
          </a:ln>
        </p:spPr>
        <p:txBody>
          <a:bodyPr spcFirstLastPara="1" wrap="square" lIns="35725" tIns="35725" rIns="35725" bIns="35725" anchor="ctr" anchorCtr="0">
            <a:noAutofit/>
          </a:bodyPr>
          <a:lstStyle>
            <a:lvl1pPr marR="0" lvl="0" algn="l" rtl="0">
              <a:lnSpc>
                <a:spcPct val="90000"/>
              </a:lnSpc>
              <a:spcBef>
                <a:spcPts val="0"/>
              </a:spcBef>
              <a:spcAft>
                <a:spcPts val="0"/>
              </a:spcAft>
              <a:buSzPts val="1000"/>
              <a:buNone/>
              <a:defRPr sz="4500" b="0" i="0" u="none" strike="noStrike" cap="none">
                <a:solidFill>
                  <a:schemeClr val="lt1"/>
                </a:solidFill>
                <a:latin typeface="Arial"/>
                <a:ea typeface="Arial"/>
                <a:cs typeface="Arial"/>
                <a:sym typeface="Arial"/>
              </a:defRPr>
            </a:lvl1pPr>
            <a:lvl2pPr marR="0" lvl="1" algn="l" rtl="0">
              <a:lnSpc>
                <a:spcPct val="90000"/>
              </a:lnSpc>
              <a:spcBef>
                <a:spcPts val="0"/>
              </a:spcBef>
              <a:spcAft>
                <a:spcPts val="0"/>
              </a:spcAft>
              <a:buSzPts val="1000"/>
              <a:buNone/>
              <a:defRPr sz="4500" b="0" i="0" u="none" strike="noStrike" cap="none">
                <a:solidFill>
                  <a:schemeClr val="lt1"/>
                </a:solidFill>
                <a:latin typeface="Arial"/>
                <a:ea typeface="Arial"/>
                <a:cs typeface="Arial"/>
                <a:sym typeface="Arial"/>
              </a:defRPr>
            </a:lvl2pPr>
            <a:lvl3pPr marR="0" lvl="2" algn="l" rtl="0">
              <a:lnSpc>
                <a:spcPct val="90000"/>
              </a:lnSpc>
              <a:spcBef>
                <a:spcPts val="0"/>
              </a:spcBef>
              <a:spcAft>
                <a:spcPts val="0"/>
              </a:spcAft>
              <a:buSzPts val="1000"/>
              <a:buNone/>
              <a:defRPr sz="4500" b="0" i="0" u="none" strike="noStrike" cap="none">
                <a:solidFill>
                  <a:schemeClr val="lt1"/>
                </a:solidFill>
                <a:latin typeface="Arial"/>
                <a:ea typeface="Arial"/>
                <a:cs typeface="Arial"/>
                <a:sym typeface="Arial"/>
              </a:defRPr>
            </a:lvl3pPr>
            <a:lvl4pPr marR="0" lvl="3" algn="l" rtl="0">
              <a:lnSpc>
                <a:spcPct val="90000"/>
              </a:lnSpc>
              <a:spcBef>
                <a:spcPts val="0"/>
              </a:spcBef>
              <a:spcAft>
                <a:spcPts val="0"/>
              </a:spcAft>
              <a:buSzPts val="1000"/>
              <a:buNone/>
              <a:defRPr sz="4500" b="0" i="0" u="none" strike="noStrike" cap="none">
                <a:solidFill>
                  <a:schemeClr val="lt1"/>
                </a:solidFill>
                <a:latin typeface="Arial"/>
                <a:ea typeface="Arial"/>
                <a:cs typeface="Arial"/>
                <a:sym typeface="Arial"/>
              </a:defRPr>
            </a:lvl4pPr>
            <a:lvl5pPr marR="0" lvl="4" algn="l" rtl="0">
              <a:lnSpc>
                <a:spcPct val="90000"/>
              </a:lnSpc>
              <a:spcBef>
                <a:spcPts val="0"/>
              </a:spcBef>
              <a:spcAft>
                <a:spcPts val="0"/>
              </a:spcAft>
              <a:buSzPts val="1000"/>
              <a:buNone/>
              <a:defRPr sz="4500" b="0" i="0" u="none" strike="noStrike" cap="none">
                <a:solidFill>
                  <a:schemeClr val="lt1"/>
                </a:solidFill>
                <a:latin typeface="Arial"/>
                <a:ea typeface="Arial"/>
                <a:cs typeface="Arial"/>
                <a:sym typeface="Arial"/>
              </a:defRPr>
            </a:lvl5pPr>
            <a:lvl6pPr marR="0" lvl="5" algn="l" rtl="0">
              <a:lnSpc>
                <a:spcPct val="90000"/>
              </a:lnSpc>
              <a:spcBef>
                <a:spcPts val="0"/>
              </a:spcBef>
              <a:spcAft>
                <a:spcPts val="0"/>
              </a:spcAft>
              <a:buSzPts val="1000"/>
              <a:buNone/>
              <a:defRPr sz="4500" b="0" i="0" u="none" strike="noStrike" cap="none">
                <a:solidFill>
                  <a:schemeClr val="lt1"/>
                </a:solidFill>
                <a:latin typeface="Arial"/>
                <a:ea typeface="Arial"/>
                <a:cs typeface="Arial"/>
                <a:sym typeface="Arial"/>
              </a:defRPr>
            </a:lvl6pPr>
            <a:lvl7pPr marR="0" lvl="6" algn="l" rtl="0">
              <a:lnSpc>
                <a:spcPct val="90000"/>
              </a:lnSpc>
              <a:spcBef>
                <a:spcPts val="0"/>
              </a:spcBef>
              <a:spcAft>
                <a:spcPts val="0"/>
              </a:spcAft>
              <a:buSzPts val="1000"/>
              <a:buNone/>
              <a:defRPr sz="4500" b="0" i="0" u="none" strike="noStrike" cap="none">
                <a:solidFill>
                  <a:schemeClr val="lt1"/>
                </a:solidFill>
                <a:latin typeface="Arial"/>
                <a:ea typeface="Arial"/>
                <a:cs typeface="Arial"/>
                <a:sym typeface="Arial"/>
              </a:defRPr>
            </a:lvl7pPr>
            <a:lvl8pPr marR="0" lvl="7" algn="l" rtl="0">
              <a:lnSpc>
                <a:spcPct val="90000"/>
              </a:lnSpc>
              <a:spcBef>
                <a:spcPts val="0"/>
              </a:spcBef>
              <a:spcAft>
                <a:spcPts val="0"/>
              </a:spcAft>
              <a:buSzPts val="1000"/>
              <a:buNone/>
              <a:defRPr sz="4500" b="0" i="0" u="none" strike="noStrike" cap="none">
                <a:solidFill>
                  <a:schemeClr val="lt1"/>
                </a:solidFill>
                <a:latin typeface="Arial"/>
                <a:ea typeface="Arial"/>
                <a:cs typeface="Arial"/>
                <a:sym typeface="Arial"/>
              </a:defRPr>
            </a:lvl8pPr>
            <a:lvl9pPr marR="0" lvl="8" algn="l" rtl="0">
              <a:lnSpc>
                <a:spcPct val="90000"/>
              </a:lnSpc>
              <a:spcBef>
                <a:spcPts val="0"/>
              </a:spcBef>
              <a:spcAft>
                <a:spcPts val="0"/>
              </a:spcAft>
              <a:buSzPts val="1000"/>
              <a:buNone/>
              <a:defRPr sz="4500" b="0" i="0" u="none" strike="noStrike" cap="none">
                <a:solidFill>
                  <a:schemeClr val="lt1"/>
                </a:solidFill>
                <a:latin typeface="Arial"/>
                <a:ea typeface="Arial"/>
                <a:cs typeface="Arial"/>
                <a:sym typeface="Arial"/>
              </a:defRPr>
            </a:lvl9pPr>
          </a:lstStyle>
          <a:p>
            <a:endParaRPr/>
          </a:p>
        </p:txBody>
      </p:sp>
      <p:sp>
        <p:nvSpPr>
          <p:cNvPr id="167" name="Google Shape;167;p36"/>
          <p:cNvSpPr txBox="1">
            <a:spLocks noGrp="1"/>
          </p:cNvSpPr>
          <p:nvPr>
            <p:ph type="body" idx="1"/>
          </p:nvPr>
        </p:nvSpPr>
        <p:spPr>
          <a:xfrm rot="5400000">
            <a:off x="-1386377" y="1949039"/>
            <a:ext cx="6233100" cy="2960100"/>
          </a:xfrm>
          <a:prstGeom prst="rect">
            <a:avLst/>
          </a:prstGeom>
          <a:noFill/>
          <a:ln>
            <a:noFill/>
          </a:ln>
        </p:spPr>
        <p:txBody>
          <a:bodyPr spcFirstLastPara="1" wrap="square" lIns="35725" tIns="35725" rIns="35725" bIns="35725" anchor="ctr" anchorCtr="0">
            <a:noAutofit/>
          </a:bodyPr>
          <a:lstStyle>
            <a:lvl1pPr marL="457200" marR="0" lvl="0" indent="-298450" algn="l" rtl="0">
              <a:lnSpc>
                <a:spcPct val="90000"/>
              </a:lnSpc>
              <a:spcBef>
                <a:spcPts val="2700"/>
              </a:spcBef>
              <a:spcAft>
                <a:spcPts val="0"/>
              </a:spcAft>
              <a:buClr>
                <a:srgbClr val="4A72A9"/>
              </a:buClr>
              <a:buSzPts val="1100"/>
              <a:buFont typeface="Arial"/>
              <a:buChar char="●"/>
              <a:defRPr sz="2100" b="0" i="0" u="none" strike="noStrike" cap="none">
                <a:solidFill>
                  <a:srgbClr val="000000"/>
                </a:solidFill>
                <a:latin typeface="Palatino"/>
                <a:ea typeface="Palatino"/>
                <a:cs typeface="Palatino"/>
                <a:sym typeface="Palatino"/>
              </a:defRPr>
            </a:lvl1pPr>
            <a:lvl2pPr marL="914400" marR="0" lvl="1" indent="-298450" algn="l" rtl="0">
              <a:lnSpc>
                <a:spcPct val="90000"/>
              </a:lnSpc>
              <a:spcBef>
                <a:spcPts val="2700"/>
              </a:spcBef>
              <a:spcAft>
                <a:spcPts val="0"/>
              </a:spcAft>
              <a:buClr>
                <a:srgbClr val="4A72A9"/>
              </a:buClr>
              <a:buSzPts val="1100"/>
              <a:buFont typeface="Arial"/>
              <a:buChar char="●"/>
              <a:defRPr sz="2100" b="0" i="0" u="none" strike="noStrike" cap="none">
                <a:solidFill>
                  <a:srgbClr val="000000"/>
                </a:solidFill>
                <a:latin typeface="Palatino"/>
                <a:ea typeface="Palatino"/>
                <a:cs typeface="Palatino"/>
                <a:sym typeface="Palatino"/>
              </a:defRPr>
            </a:lvl2pPr>
            <a:lvl3pPr marL="1371600" marR="0" lvl="2" indent="-298450" algn="l" rtl="0">
              <a:lnSpc>
                <a:spcPct val="90000"/>
              </a:lnSpc>
              <a:spcBef>
                <a:spcPts val="2700"/>
              </a:spcBef>
              <a:spcAft>
                <a:spcPts val="0"/>
              </a:spcAft>
              <a:buClr>
                <a:srgbClr val="4A72A9"/>
              </a:buClr>
              <a:buSzPts val="1100"/>
              <a:buFont typeface="Arial"/>
              <a:buChar char="●"/>
              <a:defRPr sz="2100" b="0" i="0" u="none" strike="noStrike" cap="none">
                <a:solidFill>
                  <a:srgbClr val="000000"/>
                </a:solidFill>
                <a:latin typeface="Palatino"/>
                <a:ea typeface="Palatino"/>
                <a:cs typeface="Palatino"/>
                <a:sym typeface="Palatino"/>
              </a:defRPr>
            </a:lvl3pPr>
            <a:lvl4pPr marL="1828800" marR="0" lvl="3" indent="-298450" algn="l" rtl="0">
              <a:lnSpc>
                <a:spcPct val="90000"/>
              </a:lnSpc>
              <a:spcBef>
                <a:spcPts val="2700"/>
              </a:spcBef>
              <a:spcAft>
                <a:spcPts val="0"/>
              </a:spcAft>
              <a:buClr>
                <a:srgbClr val="4A72A9"/>
              </a:buClr>
              <a:buSzPts val="1100"/>
              <a:buFont typeface="Arial"/>
              <a:buChar char="●"/>
              <a:defRPr sz="2100" b="0" i="0" u="none" strike="noStrike" cap="none">
                <a:solidFill>
                  <a:srgbClr val="000000"/>
                </a:solidFill>
                <a:latin typeface="Palatino"/>
                <a:ea typeface="Palatino"/>
                <a:cs typeface="Palatino"/>
                <a:sym typeface="Palatino"/>
              </a:defRPr>
            </a:lvl4pPr>
            <a:lvl5pPr marL="2286000" marR="0" lvl="4" indent="-298450" algn="l" rtl="0">
              <a:lnSpc>
                <a:spcPct val="90000"/>
              </a:lnSpc>
              <a:spcBef>
                <a:spcPts val="2700"/>
              </a:spcBef>
              <a:spcAft>
                <a:spcPts val="0"/>
              </a:spcAft>
              <a:buClr>
                <a:srgbClr val="4A72A9"/>
              </a:buClr>
              <a:buSzPts val="1100"/>
              <a:buFont typeface="Arial"/>
              <a:buChar char="●"/>
              <a:defRPr sz="2100" b="0" i="0" u="none" strike="noStrike" cap="none">
                <a:solidFill>
                  <a:srgbClr val="000000"/>
                </a:solidFill>
                <a:latin typeface="Palatino"/>
                <a:ea typeface="Palatino"/>
                <a:cs typeface="Palatino"/>
                <a:sym typeface="Palatino"/>
              </a:defRPr>
            </a:lvl5pPr>
            <a:lvl6pPr marL="2743200" marR="0" lvl="5" indent="-298450" algn="l" rtl="0">
              <a:lnSpc>
                <a:spcPct val="90000"/>
              </a:lnSpc>
              <a:spcBef>
                <a:spcPts val="2700"/>
              </a:spcBef>
              <a:spcAft>
                <a:spcPts val="0"/>
              </a:spcAft>
              <a:buClr>
                <a:srgbClr val="4A72A9"/>
              </a:buClr>
              <a:buSzPts val="1100"/>
              <a:buFont typeface="Arial"/>
              <a:buChar char="●"/>
              <a:defRPr sz="2100" b="0" i="0" u="none" strike="noStrike" cap="none">
                <a:solidFill>
                  <a:srgbClr val="000000"/>
                </a:solidFill>
                <a:latin typeface="Palatino"/>
                <a:ea typeface="Palatino"/>
                <a:cs typeface="Palatino"/>
                <a:sym typeface="Palatino"/>
              </a:defRPr>
            </a:lvl6pPr>
            <a:lvl7pPr marL="3200400" marR="0" lvl="6" indent="-298450" algn="l" rtl="0">
              <a:lnSpc>
                <a:spcPct val="90000"/>
              </a:lnSpc>
              <a:spcBef>
                <a:spcPts val="2700"/>
              </a:spcBef>
              <a:spcAft>
                <a:spcPts val="0"/>
              </a:spcAft>
              <a:buClr>
                <a:srgbClr val="4A72A9"/>
              </a:buClr>
              <a:buSzPts val="1100"/>
              <a:buFont typeface="Arial"/>
              <a:buChar char="●"/>
              <a:defRPr sz="2100" b="0" i="0" u="none" strike="noStrike" cap="none">
                <a:solidFill>
                  <a:srgbClr val="000000"/>
                </a:solidFill>
                <a:latin typeface="Palatino"/>
                <a:ea typeface="Palatino"/>
                <a:cs typeface="Palatino"/>
                <a:sym typeface="Palatino"/>
              </a:defRPr>
            </a:lvl7pPr>
            <a:lvl8pPr marL="3657600" marR="0" lvl="7" indent="-298450" algn="l" rtl="0">
              <a:lnSpc>
                <a:spcPct val="90000"/>
              </a:lnSpc>
              <a:spcBef>
                <a:spcPts val="2700"/>
              </a:spcBef>
              <a:spcAft>
                <a:spcPts val="0"/>
              </a:spcAft>
              <a:buClr>
                <a:srgbClr val="4A72A9"/>
              </a:buClr>
              <a:buSzPts val="1100"/>
              <a:buFont typeface="Arial"/>
              <a:buChar char="●"/>
              <a:defRPr sz="2100" b="0" i="0" u="none" strike="noStrike" cap="none">
                <a:solidFill>
                  <a:srgbClr val="000000"/>
                </a:solidFill>
                <a:latin typeface="Palatino"/>
                <a:ea typeface="Palatino"/>
                <a:cs typeface="Palatino"/>
                <a:sym typeface="Palatino"/>
              </a:defRPr>
            </a:lvl8pPr>
            <a:lvl9pPr marL="4114800" marR="0" lvl="8" indent="-298450" algn="l" rtl="0">
              <a:lnSpc>
                <a:spcPct val="90000"/>
              </a:lnSpc>
              <a:spcBef>
                <a:spcPts val="2700"/>
              </a:spcBef>
              <a:spcAft>
                <a:spcPts val="0"/>
              </a:spcAft>
              <a:buClr>
                <a:srgbClr val="4A72A9"/>
              </a:buClr>
              <a:buSzPts val="1100"/>
              <a:buFont typeface="Arial"/>
              <a:buChar char="●"/>
              <a:defRPr sz="2100" b="0" i="0" u="none" strike="noStrike" cap="none">
                <a:solidFill>
                  <a:srgbClr val="000000"/>
                </a:solidFill>
                <a:latin typeface="Palatino"/>
                <a:ea typeface="Palatino"/>
                <a:cs typeface="Palatino"/>
                <a:sym typeface="Palatino"/>
              </a:defRPr>
            </a:lvl9pPr>
          </a:lstStyle>
          <a:p>
            <a:endParaRPr/>
          </a:p>
        </p:txBody>
      </p:sp>
    </p:spTree>
  </p:cSld>
  <p:clrMapOvr>
    <a:masterClrMapping/>
  </p:clrMapOvr>
  <p:transition>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0"/>
        <p:cNvGrpSpPr/>
        <p:nvPr/>
      </p:nvGrpSpPr>
      <p:grpSpPr>
        <a:xfrm>
          <a:off x="0" y="0"/>
          <a:ext cx="0" cy="0"/>
          <a:chOff x="0" y="0"/>
          <a:chExt cx="0" cy="0"/>
        </a:xfrm>
      </p:grpSpPr>
      <p:sp>
        <p:nvSpPr>
          <p:cNvPr id="31" name="Google Shape;31;p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5"/>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33" name="Google Shape;33;p5"/>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34" name="Google Shape;34;p5"/>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35" name="Google Shape;35;p5"/>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36" name="Google Shape;36;p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9"/>
        <p:cNvGrpSpPr/>
        <p:nvPr/>
      </p:nvGrpSpPr>
      <p:grpSpPr>
        <a:xfrm>
          <a:off x="0" y="0"/>
          <a:ext cx="0" cy="0"/>
          <a:chOff x="0" y="0"/>
          <a:chExt cx="0" cy="0"/>
        </a:xfrm>
      </p:grpSpPr>
      <p:sp>
        <p:nvSpPr>
          <p:cNvPr id="40" name="Google Shape;40;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6"/>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2" name="Google Shape;42;p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5"/>
        <p:cNvGrpSpPr/>
        <p:nvPr/>
      </p:nvGrpSpPr>
      <p:grpSpPr>
        <a:xfrm>
          <a:off x="0" y="0"/>
          <a:ext cx="0" cy="0"/>
          <a:chOff x="0" y="0"/>
          <a:chExt cx="0" cy="0"/>
        </a:xfrm>
      </p:grpSpPr>
      <p:sp>
        <p:nvSpPr>
          <p:cNvPr id="46" name="Google Shape;46;p7"/>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7"/>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48" name="Google Shape;48;p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1"/>
        <p:cNvGrpSpPr/>
        <p:nvPr/>
      </p:nvGrpSpPr>
      <p:grpSpPr>
        <a:xfrm>
          <a:off x="0" y="0"/>
          <a:ext cx="0" cy="0"/>
          <a:chOff x="0" y="0"/>
          <a:chExt cx="0" cy="0"/>
        </a:xfrm>
      </p:grpSpPr>
      <p:sp>
        <p:nvSpPr>
          <p:cNvPr id="52" name="Google Shape;52;p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8"/>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54" name="Google Shape;54;p8"/>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55" name="Google Shape;55;p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13">
            <a:alphaModFix/>
          </a:blip>
          <a:tile tx="0" ty="0" sx="100000" sy="100000" flip="none" algn="tl"/>
        </a:blipFill>
        <a:effectLst/>
      </p:bgPr>
    </p:bg>
    <p:spTree>
      <p:nvGrpSpPr>
        <p:cNvPr id="1" name="Shape 84"/>
        <p:cNvGrpSpPr/>
        <p:nvPr/>
      </p:nvGrpSpPr>
      <p:grpSpPr>
        <a:xfrm>
          <a:off x="0" y="0"/>
          <a:ext cx="0" cy="0"/>
          <a:chOff x="0" y="0"/>
          <a:chExt cx="0" cy="0"/>
        </a:xfrm>
      </p:grpSpPr>
      <p:sp>
        <p:nvSpPr>
          <p:cNvPr id="85" name="Google Shape;85;p13"/>
          <p:cNvSpPr txBox="1">
            <a:spLocks noGrp="1"/>
          </p:cNvSpPr>
          <p:nvPr>
            <p:ph type="body" idx="1"/>
          </p:nvPr>
        </p:nvSpPr>
        <p:spPr>
          <a:xfrm>
            <a:off x="250031" y="5625703"/>
            <a:ext cx="8643900" cy="357000"/>
          </a:xfrm>
          <a:prstGeom prst="rect">
            <a:avLst/>
          </a:prstGeom>
          <a:noFill/>
          <a:ln>
            <a:noFill/>
          </a:ln>
        </p:spPr>
        <p:txBody>
          <a:bodyPr spcFirstLastPara="1" wrap="square" lIns="35725" tIns="35725" rIns="35725" bIns="35725" anchor="t" anchorCtr="0">
            <a:noAutofit/>
          </a:bodyPr>
          <a:lstStyle>
            <a:lvl1pPr marL="457200" marR="0" lvl="0" indent="-228600" algn="just" rtl="0">
              <a:lnSpc>
                <a:spcPct val="90000"/>
              </a:lnSpc>
              <a:spcBef>
                <a:spcPts val="0"/>
              </a:spcBef>
              <a:spcAft>
                <a:spcPts val="0"/>
              </a:spcAft>
              <a:buSzPts val="1000"/>
              <a:buNone/>
              <a:defRPr sz="1700" b="0" i="0" u="none" strike="noStrike" cap="none">
                <a:solidFill>
                  <a:srgbClr val="4A72A9"/>
                </a:solidFill>
                <a:latin typeface="Palatino"/>
                <a:ea typeface="Palatino"/>
                <a:cs typeface="Palatino"/>
                <a:sym typeface="Palatino"/>
              </a:defRPr>
            </a:lvl1pPr>
            <a:lvl2pPr marL="914400" marR="0" lvl="1" indent="-228600" algn="just" rtl="0">
              <a:lnSpc>
                <a:spcPct val="90000"/>
              </a:lnSpc>
              <a:spcBef>
                <a:spcPts val="0"/>
              </a:spcBef>
              <a:spcAft>
                <a:spcPts val="0"/>
              </a:spcAft>
              <a:buSzPts val="1000"/>
              <a:buNone/>
              <a:defRPr sz="1700" b="0" i="0" u="none" strike="noStrike" cap="none">
                <a:solidFill>
                  <a:srgbClr val="4A72A9"/>
                </a:solidFill>
                <a:latin typeface="Palatino"/>
                <a:ea typeface="Palatino"/>
                <a:cs typeface="Palatino"/>
                <a:sym typeface="Palatino"/>
              </a:defRPr>
            </a:lvl2pPr>
            <a:lvl3pPr marL="1371600" marR="0" lvl="2" indent="-228600" algn="just" rtl="0">
              <a:lnSpc>
                <a:spcPct val="90000"/>
              </a:lnSpc>
              <a:spcBef>
                <a:spcPts val="0"/>
              </a:spcBef>
              <a:spcAft>
                <a:spcPts val="0"/>
              </a:spcAft>
              <a:buSzPts val="1000"/>
              <a:buNone/>
              <a:defRPr sz="1700" b="0" i="0" u="none" strike="noStrike" cap="none">
                <a:solidFill>
                  <a:srgbClr val="4A72A9"/>
                </a:solidFill>
                <a:latin typeface="Palatino"/>
                <a:ea typeface="Palatino"/>
                <a:cs typeface="Palatino"/>
                <a:sym typeface="Palatino"/>
              </a:defRPr>
            </a:lvl3pPr>
            <a:lvl4pPr marL="1828800" marR="0" lvl="3" indent="-228600" algn="just" rtl="0">
              <a:lnSpc>
                <a:spcPct val="90000"/>
              </a:lnSpc>
              <a:spcBef>
                <a:spcPts val="0"/>
              </a:spcBef>
              <a:spcAft>
                <a:spcPts val="0"/>
              </a:spcAft>
              <a:buSzPts val="1000"/>
              <a:buNone/>
              <a:defRPr sz="1700" b="0" i="0" u="none" strike="noStrike" cap="none">
                <a:solidFill>
                  <a:srgbClr val="4A72A9"/>
                </a:solidFill>
                <a:latin typeface="Palatino"/>
                <a:ea typeface="Palatino"/>
                <a:cs typeface="Palatino"/>
                <a:sym typeface="Palatino"/>
              </a:defRPr>
            </a:lvl4pPr>
            <a:lvl5pPr marL="2286000" marR="0" lvl="4" indent="-228600" algn="just" rtl="0">
              <a:lnSpc>
                <a:spcPct val="90000"/>
              </a:lnSpc>
              <a:spcBef>
                <a:spcPts val="0"/>
              </a:spcBef>
              <a:spcAft>
                <a:spcPts val="0"/>
              </a:spcAft>
              <a:buSzPts val="1000"/>
              <a:buNone/>
              <a:defRPr sz="1700" b="0" i="0" u="none" strike="noStrike" cap="none">
                <a:solidFill>
                  <a:srgbClr val="4A72A9"/>
                </a:solidFill>
                <a:latin typeface="Palatino"/>
                <a:ea typeface="Palatino"/>
                <a:cs typeface="Palatino"/>
                <a:sym typeface="Palatino"/>
              </a:defRPr>
            </a:lvl5pPr>
            <a:lvl6pPr marL="2743200" marR="0" lvl="5" indent="-228600" algn="just" rtl="0">
              <a:lnSpc>
                <a:spcPct val="90000"/>
              </a:lnSpc>
              <a:spcBef>
                <a:spcPts val="0"/>
              </a:spcBef>
              <a:spcAft>
                <a:spcPts val="0"/>
              </a:spcAft>
              <a:buSzPts val="1000"/>
              <a:buNone/>
              <a:defRPr sz="1700" b="0" i="0" u="none" strike="noStrike" cap="none">
                <a:solidFill>
                  <a:srgbClr val="4A72A9"/>
                </a:solidFill>
                <a:latin typeface="Palatino"/>
                <a:ea typeface="Palatino"/>
                <a:cs typeface="Palatino"/>
                <a:sym typeface="Palatino"/>
              </a:defRPr>
            </a:lvl6pPr>
            <a:lvl7pPr marL="3200400" marR="0" lvl="6" indent="-228600" algn="just" rtl="0">
              <a:lnSpc>
                <a:spcPct val="90000"/>
              </a:lnSpc>
              <a:spcBef>
                <a:spcPts val="0"/>
              </a:spcBef>
              <a:spcAft>
                <a:spcPts val="0"/>
              </a:spcAft>
              <a:buSzPts val="1000"/>
              <a:buNone/>
              <a:defRPr sz="1700" b="0" i="0" u="none" strike="noStrike" cap="none">
                <a:solidFill>
                  <a:srgbClr val="4A72A9"/>
                </a:solidFill>
                <a:latin typeface="Palatino"/>
                <a:ea typeface="Palatino"/>
                <a:cs typeface="Palatino"/>
                <a:sym typeface="Palatino"/>
              </a:defRPr>
            </a:lvl7pPr>
            <a:lvl8pPr marL="3657600" marR="0" lvl="7" indent="-228600" algn="just" rtl="0">
              <a:lnSpc>
                <a:spcPct val="90000"/>
              </a:lnSpc>
              <a:spcBef>
                <a:spcPts val="0"/>
              </a:spcBef>
              <a:spcAft>
                <a:spcPts val="0"/>
              </a:spcAft>
              <a:buSzPts val="1000"/>
              <a:buNone/>
              <a:defRPr sz="1700" b="0" i="0" u="none" strike="noStrike" cap="none">
                <a:solidFill>
                  <a:srgbClr val="4A72A9"/>
                </a:solidFill>
                <a:latin typeface="Palatino"/>
                <a:ea typeface="Palatino"/>
                <a:cs typeface="Palatino"/>
                <a:sym typeface="Palatino"/>
              </a:defRPr>
            </a:lvl8pPr>
            <a:lvl9pPr marL="4114800" marR="0" lvl="8" indent="-228600" algn="just" rtl="0">
              <a:lnSpc>
                <a:spcPct val="90000"/>
              </a:lnSpc>
              <a:spcBef>
                <a:spcPts val="0"/>
              </a:spcBef>
              <a:spcAft>
                <a:spcPts val="0"/>
              </a:spcAft>
              <a:buSzPts val="1000"/>
              <a:buNone/>
              <a:defRPr sz="1700" b="0" i="0" u="none" strike="noStrike" cap="none">
                <a:solidFill>
                  <a:srgbClr val="4A72A9"/>
                </a:solidFill>
                <a:latin typeface="Palatino"/>
                <a:ea typeface="Palatino"/>
                <a:cs typeface="Palatino"/>
                <a:sym typeface="Palatino"/>
              </a:defRPr>
            </a:lvl9pPr>
          </a:lstStyle>
          <a:p>
            <a:endParaRPr/>
          </a:p>
        </p:txBody>
      </p:sp>
      <p:sp>
        <p:nvSpPr>
          <p:cNvPr id="86" name="Google Shape;86;p13"/>
          <p:cNvSpPr txBox="1">
            <a:spLocks noGrp="1"/>
          </p:cNvSpPr>
          <p:nvPr>
            <p:ph type="title"/>
          </p:nvPr>
        </p:nvSpPr>
        <p:spPr>
          <a:xfrm>
            <a:off x="250031" y="4857750"/>
            <a:ext cx="8643900" cy="777000"/>
          </a:xfrm>
          <a:prstGeom prst="rect">
            <a:avLst/>
          </a:prstGeom>
          <a:noFill/>
          <a:ln>
            <a:noFill/>
          </a:ln>
        </p:spPr>
        <p:txBody>
          <a:bodyPr spcFirstLastPara="1" wrap="square" lIns="35725" tIns="35725" rIns="35725" bIns="35725" anchor="b" anchorCtr="0">
            <a:noAutofit/>
          </a:bodyPr>
          <a:lstStyle>
            <a:lvl1pPr marR="0" lvl="0" algn="l" rtl="0">
              <a:spcBef>
                <a:spcPts val="0"/>
              </a:spcBef>
              <a:spcAft>
                <a:spcPts val="0"/>
              </a:spcAft>
              <a:buSzPts val="1000"/>
              <a:buNone/>
              <a:defRPr sz="4500" b="0" i="0" u="none" strike="noStrike" cap="none">
                <a:solidFill>
                  <a:schemeClr val="dk1"/>
                </a:solidFill>
                <a:latin typeface="Arial"/>
                <a:ea typeface="Arial"/>
                <a:cs typeface="Arial"/>
                <a:sym typeface="Arial"/>
              </a:defRPr>
            </a:lvl1pPr>
            <a:lvl2pPr marR="0" lvl="1" algn="l" rtl="0">
              <a:spcBef>
                <a:spcPts val="0"/>
              </a:spcBef>
              <a:spcAft>
                <a:spcPts val="0"/>
              </a:spcAft>
              <a:buSzPts val="1000"/>
              <a:buNone/>
              <a:defRPr sz="4500" b="0" i="0" u="none" strike="noStrike" cap="none">
                <a:solidFill>
                  <a:schemeClr val="dk1"/>
                </a:solidFill>
                <a:latin typeface="Arial"/>
                <a:ea typeface="Arial"/>
                <a:cs typeface="Arial"/>
                <a:sym typeface="Arial"/>
              </a:defRPr>
            </a:lvl2pPr>
            <a:lvl3pPr marR="0" lvl="2" algn="l" rtl="0">
              <a:spcBef>
                <a:spcPts val="0"/>
              </a:spcBef>
              <a:spcAft>
                <a:spcPts val="0"/>
              </a:spcAft>
              <a:buSzPts val="1000"/>
              <a:buNone/>
              <a:defRPr sz="4500" b="0" i="0" u="none" strike="noStrike" cap="none">
                <a:solidFill>
                  <a:schemeClr val="dk1"/>
                </a:solidFill>
                <a:latin typeface="Arial"/>
                <a:ea typeface="Arial"/>
                <a:cs typeface="Arial"/>
                <a:sym typeface="Arial"/>
              </a:defRPr>
            </a:lvl3pPr>
            <a:lvl4pPr marR="0" lvl="3" algn="l" rtl="0">
              <a:spcBef>
                <a:spcPts val="0"/>
              </a:spcBef>
              <a:spcAft>
                <a:spcPts val="0"/>
              </a:spcAft>
              <a:buSzPts val="1000"/>
              <a:buNone/>
              <a:defRPr sz="4500" b="0" i="0" u="none" strike="noStrike" cap="none">
                <a:solidFill>
                  <a:schemeClr val="dk1"/>
                </a:solidFill>
                <a:latin typeface="Arial"/>
                <a:ea typeface="Arial"/>
                <a:cs typeface="Arial"/>
                <a:sym typeface="Arial"/>
              </a:defRPr>
            </a:lvl4pPr>
            <a:lvl5pPr marR="0" lvl="4" algn="l" rtl="0">
              <a:spcBef>
                <a:spcPts val="0"/>
              </a:spcBef>
              <a:spcAft>
                <a:spcPts val="0"/>
              </a:spcAft>
              <a:buSzPts val="1000"/>
              <a:buNone/>
              <a:defRPr sz="4500" b="0" i="0" u="none" strike="noStrike" cap="none">
                <a:solidFill>
                  <a:schemeClr val="dk1"/>
                </a:solidFill>
                <a:latin typeface="Arial"/>
                <a:ea typeface="Arial"/>
                <a:cs typeface="Arial"/>
                <a:sym typeface="Arial"/>
              </a:defRPr>
            </a:lvl5pPr>
            <a:lvl6pPr marR="0" lvl="5" algn="l" rtl="0">
              <a:spcBef>
                <a:spcPts val="0"/>
              </a:spcBef>
              <a:spcAft>
                <a:spcPts val="0"/>
              </a:spcAft>
              <a:buSzPts val="1000"/>
              <a:buNone/>
              <a:defRPr sz="4500" b="0" i="0" u="none" strike="noStrike" cap="none">
                <a:solidFill>
                  <a:schemeClr val="dk1"/>
                </a:solidFill>
                <a:latin typeface="Arial"/>
                <a:ea typeface="Arial"/>
                <a:cs typeface="Arial"/>
                <a:sym typeface="Arial"/>
              </a:defRPr>
            </a:lvl6pPr>
            <a:lvl7pPr marR="0" lvl="6" algn="l" rtl="0">
              <a:spcBef>
                <a:spcPts val="0"/>
              </a:spcBef>
              <a:spcAft>
                <a:spcPts val="0"/>
              </a:spcAft>
              <a:buSzPts val="1000"/>
              <a:buNone/>
              <a:defRPr sz="4500" b="0" i="0" u="none" strike="noStrike" cap="none">
                <a:solidFill>
                  <a:schemeClr val="dk1"/>
                </a:solidFill>
                <a:latin typeface="Arial"/>
                <a:ea typeface="Arial"/>
                <a:cs typeface="Arial"/>
                <a:sym typeface="Arial"/>
              </a:defRPr>
            </a:lvl7pPr>
            <a:lvl8pPr marR="0" lvl="7" algn="l" rtl="0">
              <a:spcBef>
                <a:spcPts val="0"/>
              </a:spcBef>
              <a:spcAft>
                <a:spcPts val="0"/>
              </a:spcAft>
              <a:buSzPts val="1000"/>
              <a:buNone/>
              <a:defRPr sz="4500" b="0" i="0" u="none" strike="noStrike" cap="none">
                <a:solidFill>
                  <a:schemeClr val="dk1"/>
                </a:solidFill>
                <a:latin typeface="Arial"/>
                <a:ea typeface="Arial"/>
                <a:cs typeface="Arial"/>
                <a:sym typeface="Arial"/>
              </a:defRPr>
            </a:lvl8pPr>
            <a:lvl9pPr marR="0" lvl="8" algn="l" rtl="0">
              <a:spcBef>
                <a:spcPts val="0"/>
              </a:spcBef>
              <a:spcAft>
                <a:spcPts val="0"/>
              </a:spcAft>
              <a:buSzPts val="1000"/>
              <a:buNone/>
              <a:defRPr sz="4500" b="0" i="0" u="none" strike="noStrike" cap="none">
                <a:solidFill>
                  <a:schemeClr val="dk1"/>
                </a:solidFill>
                <a:latin typeface="Arial"/>
                <a:ea typeface="Arial"/>
                <a:cs typeface="Arial"/>
                <a:sym typeface="Arial"/>
              </a:defRPr>
            </a:lvl9pPr>
          </a:lstStyle>
          <a:p>
            <a:endParaRPr/>
          </a:p>
        </p:txBody>
      </p:sp>
      <p:grpSp>
        <p:nvGrpSpPr>
          <p:cNvPr id="87" name="Google Shape;87;p13"/>
          <p:cNvGrpSpPr/>
          <p:nvPr/>
        </p:nvGrpSpPr>
        <p:grpSpPr>
          <a:xfrm>
            <a:off x="284634" y="6063258"/>
            <a:ext cx="8707579" cy="35719"/>
            <a:chOff x="0" y="0"/>
            <a:chExt cx="7800" cy="32"/>
          </a:xfrm>
        </p:grpSpPr>
        <p:cxnSp>
          <p:nvCxnSpPr>
            <p:cNvPr id="88" name="Google Shape;88;p13"/>
            <p:cNvCxnSpPr/>
            <p:nvPr/>
          </p:nvCxnSpPr>
          <p:spPr>
            <a:xfrm>
              <a:off x="0" y="0"/>
              <a:ext cx="7800" cy="0"/>
            </a:xfrm>
            <a:prstGeom prst="straightConnector1">
              <a:avLst/>
            </a:prstGeom>
            <a:noFill/>
            <a:ln w="12700" cap="flat" cmpd="sng">
              <a:solidFill>
                <a:srgbClr val="6682AA"/>
              </a:solidFill>
              <a:prstDash val="solid"/>
              <a:miter lim="800000"/>
              <a:headEnd type="none" w="sm" len="sm"/>
              <a:tailEnd type="none" w="sm" len="sm"/>
            </a:ln>
          </p:spPr>
        </p:cxnSp>
        <p:cxnSp>
          <p:nvCxnSpPr>
            <p:cNvPr id="89" name="Google Shape;89;p13"/>
            <p:cNvCxnSpPr/>
            <p:nvPr/>
          </p:nvCxnSpPr>
          <p:spPr>
            <a:xfrm>
              <a:off x="0" y="32"/>
              <a:ext cx="7800" cy="0"/>
            </a:xfrm>
            <a:prstGeom prst="straightConnector1">
              <a:avLst/>
            </a:prstGeom>
            <a:noFill/>
            <a:ln w="12700" cap="flat" cmpd="sng">
              <a:solidFill>
                <a:srgbClr val="6682AA"/>
              </a:solidFill>
              <a:prstDash val="solid"/>
              <a:miter lim="800000"/>
              <a:headEnd type="none" w="sm" len="sm"/>
              <a:tailEnd type="none" w="sm" len="sm"/>
            </a:ln>
          </p:spPr>
        </p:cxnSp>
      </p:gr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transitio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1">
          <a:blip r:embed="rId13">
            <a:alphaModFix/>
          </a:blip>
          <a:tile tx="0" ty="0" sx="100000" sy="100000" flip="none" algn="tl"/>
        </a:blipFill>
        <a:effectLst/>
      </p:bgPr>
    </p:bg>
    <p:spTree>
      <p:nvGrpSpPr>
        <p:cNvPr id="1" name="Shape 126"/>
        <p:cNvGrpSpPr/>
        <p:nvPr/>
      </p:nvGrpSpPr>
      <p:grpSpPr>
        <a:xfrm>
          <a:off x="0" y="0"/>
          <a:ext cx="0" cy="0"/>
          <a:chOff x="0" y="0"/>
          <a:chExt cx="0" cy="0"/>
        </a:xfrm>
      </p:grpSpPr>
      <p:sp>
        <p:nvSpPr>
          <p:cNvPr id="127" name="Google Shape;127;p25"/>
          <p:cNvSpPr txBox="1">
            <a:spLocks noGrp="1"/>
          </p:cNvSpPr>
          <p:nvPr>
            <p:ph type="body" idx="1"/>
          </p:nvPr>
        </p:nvSpPr>
        <p:spPr>
          <a:xfrm>
            <a:off x="250031" y="2098477"/>
            <a:ext cx="4089900" cy="4446900"/>
          </a:xfrm>
          <a:prstGeom prst="rect">
            <a:avLst/>
          </a:prstGeom>
          <a:noFill/>
          <a:ln>
            <a:noFill/>
          </a:ln>
        </p:spPr>
        <p:txBody>
          <a:bodyPr spcFirstLastPara="1" wrap="square" lIns="35725" tIns="35725" rIns="35725" bIns="35725" anchor="ctr" anchorCtr="0">
            <a:noAutofit/>
          </a:bodyPr>
          <a:lstStyle>
            <a:lvl1pPr marL="457200" marR="0" lvl="0" indent="-298450" algn="l" rtl="0">
              <a:lnSpc>
                <a:spcPct val="90000"/>
              </a:lnSpc>
              <a:spcBef>
                <a:spcPts val="2700"/>
              </a:spcBef>
              <a:spcAft>
                <a:spcPts val="0"/>
              </a:spcAft>
              <a:buClr>
                <a:srgbClr val="4A72A9"/>
              </a:buClr>
              <a:buSzPts val="1100"/>
              <a:buFont typeface="Arial"/>
              <a:buChar char="●"/>
              <a:defRPr sz="2100" b="0" i="0" u="none" strike="noStrike" cap="none">
                <a:solidFill>
                  <a:srgbClr val="000000"/>
                </a:solidFill>
                <a:latin typeface="Palatino"/>
                <a:ea typeface="Palatino"/>
                <a:cs typeface="Palatino"/>
                <a:sym typeface="Palatino"/>
              </a:defRPr>
            </a:lvl1pPr>
            <a:lvl2pPr marL="914400" marR="0" lvl="1" indent="-298450" algn="l" rtl="0">
              <a:lnSpc>
                <a:spcPct val="90000"/>
              </a:lnSpc>
              <a:spcBef>
                <a:spcPts val="2700"/>
              </a:spcBef>
              <a:spcAft>
                <a:spcPts val="0"/>
              </a:spcAft>
              <a:buClr>
                <a:srgbClr val="4A72A9"/>
              </a:buClr>
              <a:buSzPts val="1100"/>
              <a:buFont typeface="Arial"/>
              <a:buChar char="●"/>
              <a:defRPr sz="2100" b="0" i="0" u="none" strike="noStrike" cap="none">
                <a:solidFill>
                  <a:srgbClr val="000000"/>
                </a:solidFill>
                <a:latin typeface="Palatino"/>
                <a:ea typeface="Palatino"/>
                <a:cs typeface="Palatino"/>
                <a:sym typeface="Palatino"/>
              </a:defRPr>
            </a:lvl2pPr>
            <a:lvl3pPr marL="1371600" marR="0" lvl="2" indent="-298450" algn="l" rtl="0">
              <a:lnSpc>
                <a:spcPct val="90000"/>
              </a:lnSpc>
              <a:spcBef>
                <a:spcPts val="2700"/>
              </a:spcBef>
              <a:spcAft>
                <a:spcPts val="0"/>
              </a:spcAft>
              <a:buClr>
                <a:srgbClr val="4A72A9"/>
              </a:buClr>
              <a:buSzPts val="1100"/>
              <a:buFont typeface="Arial"/>
              <a:buChar char="●"/>
              <a:defRPr sz="2100" b="0" i="0" u="none" strike="noStrike" cap="none">
                <a:solidFill>
                  <a:srgbClr val="000000"/>
                </a:solidFill>
                <a:latin typeface="Palatino"/>
                <a:ea typeface="Palatino"/>
                <a:cs typeface="Palatino"/>
                <a:sym typeface="Palatino"/>
              </a:defRPr>
            </a:lvl3pPr>
            <a:lvl4pPr marL="1828800" marR="0" lvl="3" indent="-298450" algn="l" rtl="0">
              <a:lnSpc>
                <a:spcPct val="90000"/>
              </a:lnSpc>
              <a:spcBef>
                <a:spcPts val="2700"/>
              </a:spcBef>
              <a:spcAft>
                <a:spcPts val="0"/>
              </a:spcAft>
              <a:buClr>
                <a:srgbClr val="4A72A9"/>
              </a:buClr>
              <a:buSzPts val="1100"/>
              <a:buFont typeface="Arial"/>
              <a:buChar char="●"/>
              <a:defRPr sz="2100" b="0" i="0" u="none" strike="noStrike" cap="none">
                <a:solidFill>
                  <a:srgbClr val="000000"/>
                </a:solidFill>
                <a:latin typeface="Palatino"/>
                <a:ea typeface="Palatino"/>
                <a:cs typeface="Palatino"/>
                <a:sym typeface="Palatino"/>
              </a:defRPr>
            </a:lvl4pPr>
            <a:lvl5pPr marL="2286000" marR="0" lvl="4" indent="-298450" algn="l" rtl="0">
              <a:lnSpc>
                <a:spcPct val="90000"/>
              </a:lnSpc>
              <a:spcBef>
                <a:spcPts val="2700"/>
              </a:spcBef>
              <a:spcAft>
                <a:spcPts val="0"/>
              </a:spcAft>
              <a:buClr>
                <a:srgbClr val="4A72A9"/>
              </a:buClr>
              <a:buSzPts val="1100"/>
              <a:buFont typeface="Arial"/>
              <a:buChar char="●"/>
              <a:defRPr sz="2100" b="0" i="0" u="none" strike="noStrike" cap="none">
                <a:solidFill>
                  <a:srgbClr val="000000"/>
                </a:solidFill>
                <a:latin typeface="Palatino"/>
                <a:ea typeface="Palatino"/>
                <a:cs typeface="Palatino"/>
                <a:sym typeface="Palatino"/>
              </a:defRPr>
            </a:lvl5pPr>
            <a:lvl6pPr marL="2743200" marR="0" lvl="5" indent="-298450" algn="l" rtl="0">
              <a:lnSpc>
                <a:spcPct val="90000"/>
              </a:lnSpc>
              <a:spcBef>
                <a:spcPts val="2700"/>
              </a:spcBef>
              <a:spcAft>
                <a:spcPts val="0"/>
              </a:spcAft>
              <a:buClr>
                <a:srgbClr val="4A72A9"/>
              </a:buClr>
              <a:buSzPts val="1100"/>
              <a:buFont typeface="Arial"/>
              <a:buChar char="●"/>
              <a:defRPr sz="2100" b="0" i="0" u="none" strike="noStrike" cap="none">
                <a:solidFill>
                  <a:srgbClr val="000000"/>
                </a:solidFill>
                <a:latin typeface="Palatino"/>
                <a:ea typeface="Palatino"/>
                <a:cs typeface="Palatino"/>
                <a:sym typeface="Palatino"/>
              </a:defRPr>
            </a:lvl6pPr>
            <a:lvl7pPr marL="3200400" marR="0" lvl="6" indent="-298450" algn="l" rtl="0">
              <a:lnSpc>
                <a:spcPct val="90000"/>
              </a:lnSpc>
              <a:spcBef>
                <a:spcPts val="2700"/>
              </a:spcBef>
              <a:spcAft>
                <a:spcPts val="0"/>
              </a:spcAft>
              <a:buClr>
                <a:srgbClr val="4A72A9"/>
              </a:buClr>
              <a:buSzPts val="1100"/>
              <a:buFont typeface="Arial"/>
              <a:buChar char="●"/>
              <a:defRPr sz="2100" b="0" i="0" u="none" strike="noStrike" cap="none">
                <a:solidFill>
                  <a:srgbClr val="000000"/>
                </a:solidFill>
                <a:latin typeface="Palatino"/>
                <a:ea typeface="Palatino"/>
                <a:cs typeface="Palatino"/>
                <a:sym typeface="Palatino"/>
              </a:defRPr>
            </a:lvl7pPr>
            <a:lvl8pPr marL="3657600" marR="0" lvl="7" indent="-298450" algn="l" rtl="0">
              <a:lnSpc>
                <a:spcPct val="90000"/>
              </a:lnSpc>
              <a:spcBef>
                <a:spcPts val="2700"/>
              </a:spcBef>
              <a:spcAft>
                <a:spcPts val="0"/>
              </a:spcAft>
              <a:buClr>
                <a:srgbClr val="4A72A9"/>
              </a:buClr>
              <a:buSzPts val="1100"/>
              <a:buFont typeface="Arial"/>
              <a:buChar char="●"/>
              <a:defRPr sz="2100" b="0" i="0" u="none" strike="noStrike" cap="none">
                <a:solidFill>
                  <a:srgbClr val="000000"/>
                </a:solidFill>
                <a:latin typeface="Palatino"/>
                <a:ea typeface="Palatino"/>
                <a:cs typeface="Palatino"/>
                <a:sym typeface="Palatino"/>
              </a:defRPr>
            </a:lvl8pPr>
            <a:lvl9pPr marL="4114800" marR="0" lvl="8" indent="-298450" algn="l" rtl="0">
              <a:lnSpc>
                <a:spcPct val="90000"/>
              </a:lnSpc>
              <a:spcBef>
                <a:spcPts val="2700"/>
              </a:spcBef>
              <a:spcAft>
                <a:spcPts val="0"/>
              </a:spcAft>
              <a:buClr>
                <a:srgbClr val="4A72A9"/>
              </a:buClr>
              <a:buSzPts val="1100"/>
              <a:buFont typeface="Arial"/>
              <a:buChar char="●"/>
              <a:defRPr sz="2100" b="0" i="0" u="none" strike="noStrike" cap="none">
                <a:solidFill>
                  <a:srgbClr val="000000"/>
                </a:solidFill>
                <a:latin typeface="Palatino"/>
                <a:ea typeface="Palatino"/>
                <a:cs typeface="Palatino"/>
                <a:sym typeface="Palatino"/>
              </a:defRPr>
            </a:lvl9pPr>
          </a:lstStyle>
          <a:p>
            <a:endParaRPr/>
          </a:p>
        </p:txBody>
      </p:sp>
      <p:sp>
        <p:nvSpPr>
          <p:cNvPr id="128" name="Google Shape;128;p25"/>
          <p:cNvSpPr txBox="1">
            <a:spLocks noGrp="1"/>
          </p:cNvSpPr>
          <p:nvPr>
            <p:ph type="title"/>
          </p:nvPr>
        </p:nvSpPr>
        <p:spPr>
          <a:xfrm>
            <a:off x="250031" y="312539"/>
            <a:ext cx="4089900" cy="1437900"/>
          </a:xfrm>
          <a:prstGeom prst="rect">
            <a:avLst/>
          </a:prstGeom>
          <a:noFill/>
          <a:ln>
            <a:noFill/>
          </a:ln>
        </p:spPr>
        <p:txBody>
          <a:bodyPr spcFirstLastPara="1" wrap="square" lIns="35725" tIns="35725" rIns="35725" bIns="35725" anchor="ctr" anchorCtr="0">
            <a:noAutofit/>
          </a:bodyPr>
          <a:lstStyle>
            <a:lvl1pPr marR="0" lvl="0" algn="l" rtl="0">
              <a:lnSpc>
                <a:spcPct val="90000"/>
              </a:lnSpc>
              <a:spcBef>
                <a:spcPts val="0"/>
              </a:spcBef>
              <a:spcAft>
                <a:spcPts val="0"/>
              </a:spcAft>
              <a:buSzPts val="1000"/>
              <a:buNone/>
              <a:defRPr sz="4500" b="0" i="0" u="none" strike="noStrike" cap="none">
                <a:solidFill>
                  <a:schemeClr val="lt1"/>
                </a:solidFill>
                <a:latin typeface="Arial"/>
                <a:ea typeface="Arial"/>
                <a:cs typeface="Arial"/>
                <a:sym typeface="Arial"/>
              </a:defRPr>
            </a:lvl1pPr>
            <a:lvl2pPr marR="0" lvl="1" algn="l" rtl="0">
              <a:lnSpc>
                <a:spcPct val="90000"/>
              </a:lnSpc>
              <a:spcBef>
                <a:spcPts val="0"/>
              </a:spcBef>
              <a:spcAft>
                <a:spcPts val="0"/>
              </a:spcAft>
              <a:buSzPts val="1000"/>
              <a:buNone/>
              <a:defRPr sz="4500" b="0" i="0" u="none" strike="noStrike" cap="none">
                <a:solidFill>
                  <a:schemeClr val="lt1"/>
                </a:solidFill>
                <a:latin typeface="Arial"/>
                <a:ea typeface="Arial"/>
                <a:cs typeface="Arial"/>
                <a:sym typeface="Arial"/>
              </a:defRPr>
            </a:lvl2pPr>
            <a:lvl3pPr marR="0" lvl="2" algn="l" rtl="0">
              <a:lnSpc>
                <a:spcPct val="90000"/>
              </a:lnSpc>
              <a:spcBef>
                <a:spcPts val="0"/>
              </a:spcBef>
              <a:spcAft>
                <a:spcPts val="0"/>
              </a:spcAft>
              <a:buSzPts val="1000"/>
              <a:buNone/>
              <a:defRPr sz="4500" b="0" i="0" u="none" strike="noStrike" cap="none">
                <a:solidFill>
                  <a:schemeClr val="lt1"/>
                </a:solidFill>
                <a:latin typeface="Arial"/>
                <a:ea typeface="Arial"/>
                <a:cs typeface="Arial"/>
                <a:sym typeface="Arial"/>
              </a:defRPr>
            </a:lvl3pPr>
            <a:lvl4pPr marR="0" lvl="3" algn="l" rtl="0">
              <a:lnSpc>
                <a:spcPct val="90000"/>
              </a:lnSpc>
              <a:spcBef>
                <a:spcPts val="0"/>
              </a:spcBef>
              <a:spcAft>
                <a:spcPts val="0"/>
              </a:spcAft>
              <a:buSzPts val="1000"/>
              <a:buNone/>
              <a:defRPr sz="4500" b="0" i="0" u="none" strike="noStrike" cap="none">
                <a:solidFill>
                  <a:schemeClr val="lt1"/>
                </a:solidFill>
                <a:latin typeface="Arial"/>
                <a:ea typeface="Arial"/>
                <a:cs typeface="Arial"/>
                <a:sym typeface="Arial"/>
              </a:defRPr>
            </a:lvl4pPr>
            <a:lvl5pPr marR="0" lvl="4" algn="l" rtl="0">
              <a:lnSpc>
                <a:spcPct val="90000"/>
              </a:lnSpc>
              <a:spcBef>
                <a:spcPts val="0"/>
              </a:spcBef>
              <a:spcAft>
                <a:spcPts val="0"/>
              </a:spcAft>
              <a:buSzPts val="1000"/>
              <a:buNone/>
              <a:defRPr sz="4500" b="0" i="0" u="none" strike="noStrike" cap="none">
                <a:solidFill>
                  <a:schemeClr val="lt1"/>
                </a:solidFill>
                <a:latin typeface="Arial"/>
                <a:ea typeface="Arial"/>
                <a:cs typeface="Arial"/>
                <a:sym typeface="Arial"/>
              </a:defRPr>
            </a:lvl5pPr>
            <a:lvl6pPr marR="0" lvl="5" algn="l" rtl="0">
              <a:lnSpc>
                <a:spcPct val="90000"/>
              </a:lnSpc>
              <a:spcBef>
                <a:spcPts val="0"/>
              </a:spcBef>
              <a:spcAft>
                <a:spcPts val="0"/>
              </a:spcAft>
              <a:buSzPts val="1000"/>
              <a:buNone/>
              <a:defRPr sz="4500" b="0" i="0" u="none" strike="noStrike" cap="none">
                <a:solidFill>
                  <a:schemeClr val="lt1"/>
                </a:solidFill>
                <a:latin typeface="Arial"/>
                <a:ea typeface="Arial"/>
                <a:cs typeface="Arial"/>
                <a:sym typeface="Arial"/>
              </a:defRPr>
            </a:lvl6pPr>
            <a:lvl7pPr marR="0" lvl="6" algn="l" rtl="0">
              <a:lnSpc>
                <a:spcPct val="90000"/>
              </a:lnSpc>
              <a:spcBef>
                <a:spcPts val="0"/>
              </a:spcBef>
              <a:spcAft>
                <a:spcPts val="0"/>
              </a:spcAft>
              <a:buSzPts val="1000"/>
              <a:buNone/>
              <a:defRPr sz="4500" b="0" i="0" u="none" strike="noStrike" cap="none">
                <a:solidFill>
                  <a:schemeClr val="lt1"/>
                </a:solidFill>
                <a:latin typeface="Arial"/>
                <a:ea typeface="Arial"/>
                <a:cs typeface="Arial"/>
                <a:sym typeface="Arial"/>
              </a:defRPr>
            </a:lvl7pPr>
            <a:lvl8pPr marR="0" lvl="7" algn="l" rtl="0">
              <a:lnSpc>
                <a:spcPct val="90000"/>
              </a:lnSpc>
              <a:spcBef>
                <a:spcPts val="0"/>
              </a:spcBef>
              <a:spcAft>
                <a:spcPts val="0"/>
              </a:spcAft>
              <a:buSzPts val="1000"/>
              <a:buNone/>
              <a:defRPr sz="4500" b="0" i="0" u="none" strike="noStrike" cap="none">
                <a:solidFill>
                  <a:schemeClr val="lt1"/>
                </a:solidFill>
                <a:latin typeface="Arial"/>
                <a:ea typeface="Arial"/>
                <a:cs typeface="Arial"/>
                <a:sym typeface="Arial"/>
              </a:defRPr>
            </a:lvl8pPr>
            <a:lvl9pPr marR="0" lvl="8" algn="l" rtl="0">
              <a:lnSpc>
                <a:spcPct val="90000"/>
              </a:lnSpc>
              <a:spcBef>
                <a:spcPts val="0"/>
              </a:spcBef>
              <a:spcAft>
                <a:spcPts val="0"/>
              </a:spcAft>
              <a:buSzPts val="1000"/>
              <a:buNone/>
              <a:defRPr sz="4500" b="0" i="0" u="none" strike="noStrike" cap="none">
                <a:solidFill>
                  <a:schemeClr val="lt1"/>
                </a:solidFill>
                <a:latin typeface="Arial"/>
                <a:ea typeface="Arial"/>
                <a:cs typeface="Arial"/>
                <a:sym typeface="Arial"/>
              </a:defRPr>
            </a:lvl9pPr>
          </a:lstStyle>
          <a:p>
            <a:endParaRPr/>
          </a:p>
        </p:txBody>
      </p:sp>
      <p:grpSp>
        <p:nvGrpSpPr>
          <p:cNvPr id="129" name="Google Shape;129;p25"/>
          <p:cNvGrpSpPr/>
          <p:nvPr/>
        </p:nvGrpSpPr>
        <p:grpSpPr>
          <a:xfrm>
            <a:off x="285750" y="1803797"/>
            <a:ext cx="4018359" cy="35719"/>
            <a:chOff x="0" y="0"/>
            <a:chExt cx="3600" cy="32"/>
          </a:xfrm>
        </p:grpSpPr>
        <p:cxnSp>
          <p:nvCxnSpPr>
            <p:cNvPr id="130" name="Google Shape;130;p25"/>
            <p:cNvCxnSpPr/>
            <p:nvPr/>
          </p:nvCxnSpPr>
          <p:spPr>
            <a:xfrm>
              <a:off x="0" y="0"/>
              <a:ext cx="3600" cy="0"/>
            </a:xfrm>
            <a:prstGeom prst="straightConnector1">
              <a:avLst/>
            </a:prstGeom>
            <a:noFill/>
            <a:ln w="12700" cap="flat" cmpd="sng">
              <a:solidFill>
                <a:srgbClr val="6682AA"/>
              </a:solidFill>
              <a:prstDash val="solid"/>
              <a:miter lim="800000"/>
              <a:headEnd type="none" w="sm" len="sm"/>
              <a:tailEnd type="none" w="sm" len="sm"/>
            </a:ln>
          </p:spPr>
        </p:cxnSp>
        <p:cxnSp>
          <p:nvCxnSpPr>
            <p:cNvPr id="131" name="Google Shape;131;p25"/>
            <p:cNvCxnSpPr/>
            <p:nvPr/>
          </p:nvCxnSpPr>
          <p:spPr>
            <a:xfrm>
              <a:off x="0" y="32"/>
              <a:ext cx="3600" cy="0"/>
            </a:xfrm>
            <a:prstGeom prst="straightConnector1">
              <a:avLst/>
            </a:prstGeom>
            <a:noFill/>
            <a:ln w="12700" cap="flat" cmpd="sng">
              <a:solidFill>
                <a:srgbClr val="6682AA"/>
              </a:solidFill>
              <a:prstDash val="solid"/>
              <a:miter lim="800000"/>
              <a:headEnd type="none" w="sm" len="sm"/>
              <a:tailEnd type="none" w="sm" len="sm"/>
            </a:ln>
          </p:spPr>
        </p:cxnSp>
      </p:gr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ransitio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hyperlink" Target="http://www.fldoe.org/academics/graduation-requirements" TargetMode="External"/><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3.xml"/><Relationship Id="rId5" Type="http://schemas.openxmlformats.org/officeDocument/2006/relationships/image" Target="../media/image12.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16.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4.xml"/><Relationship Id="rId1" Type="http://schemas.openxmlformats.org/officeDocument/2006/relationships/slideLayout" Target="../slideLayouts/slideLayout12.xml"/><Relationship Id="rId5" Type="http://schemas.openxmlformats.org/officeDocument/2006/relationships/image" Target="../media/image23.jpg"/><Relationship Id="rId4" Type="http://schemas.openxmlformats.org/officeDocument/2006/relationships/image" Target="../media/image22.jpg"/></Relationships>
</file>

<file path=ppt/slides/_rels/slide2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g"/></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6.xml"/><Relationship Id="rId1" Type="http://schemas.openxmlformats.org/officeDocument/2006/relationships/slideLayout" Target="../slideLayouts/slideLayout12.xml"/><Relationship Id="rId5" Type="http://schemas.openxmlformats.org/officeDocument/2006/relationships/image" Target="../media/image30.png"/><Relationship Id="rId4" Type="http://schemas.openxmlformats.org/officeDocument/2006/relationships/image" Target="../media/image29.jp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12.xml"/><Relationship Id="rId5" Type="http://schemas.openxmlformats.org/officeDocument/2006/relationships/image" Target="../media/image33.jpg"/><Relationship Id="rId4" Type="http://schemas.openxmlformats.org/officeDocument/2006/relationships/image" Target="../media/image32.jp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5.jpg"/></Relationships>
</file>

<file path=ppt/slides/_rels/slide2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9.xml"/><Relationship Id="rId1" Type="http://schemas.openxmlformats.org/officeDocument/2006/relationships/slideLayout" Target="../slideLayouts/slideLayout12.xml"/><Relationship Id="rId5" Type="http://schemas.openxmlformats.org/officeDocument/2006/relationships/image" Target="../media/image40.jpg"/><Relationship Id="rId4" Type="http://schemas.openxmlformats.org/officeDocument/2006/relationships/image" Target="../media/image39.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0.xml"/><Relationship Id="rId1" Type="http://schemas.openxmlformats.org/officeDocument/2006/relationships/slideLayout" Target="../slideLayouts/slideLayout14.xml"/><Relationship Id="rId6" Type="http://schemas.openxmlformats.org/officeDocument/2006/relationships/image" Target="../media/image44.jpg"/><Relationship Id="rId5" Type="http://schemas.openxmlformats.org/officeDocument/2006/relationships/image" Target="../media/image43.jpg"/><Relationship Id="rId4" Type="http://schemas.openxmlformats.org/officeDocument/2006/relationships/image" Target="../media/image42.jpg"/></Relationships>
</file>

<file path=ppt/slides/_rels/slide3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47.jpg"/></Relationships>
</file>

<file path=ppt/slides/_rels/slide3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3.xml"/><Relationship Id="rId1" Type="http://schemas.openxmlformats.org/officeDocument/2006/relationships/slideLayout" Target="../slideLayouts/slideLayout12.xml"/><Relationship Id="rId5" Type="http://schemas.openxmlformats.org/officeDocument/2006/relationships/image" Target="../media/image50.png"/><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5.xml"/><Relationship Id="rId1" Type="http://schemas.openxmlformats.org/officeDocument/2006/relationships/slideLayout" Target="../slideLayouts/slideLayout12.xml"/><Relationship Id="rId5" Type="http://schemas.openxmlformats.org/officeDocument/2006/relationships/image" Target="../media/image54.jpg"/><Relationship Id="rId4" Type="http://schemas.openxmlformats.org/officeDocument/2006/relationships/image" Target="../media/image53.jpg"/></Relationships>
</file>

<file path=ppt/slides/_rels/slide36.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openxmlformats.org/officeDocument/2006/relationships/image" Target="../media/image56.jpg"/></Relationships>
</file>

<file path=ppt/slides/_rels/slide3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7.xml"/><Relationship Id="rId1" Type="http://schemas.openxmlformats.org/officeDocument/2006/relationships/slideLayout" Target="../slideLayouts/slideLayout15.xml"/><Relationship Id="rId5" Type="http://schemas.openxmlformats.org/officeDocument/2006/relationships/image" Target="../media/image59.jpg"/><Relationship Id="rId4" Type="http://schemas.openxmlformats.org/officeDocument/2006/relationships/image" Target="../media/image58.jpg"/></Relationships>
</file>

<file path=ppt/slides/_rels/slide3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8.xml"/><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hyperlink" Target="http://www.floridastudentfinancialaid.org/SSFAD/bf/" TargetMode="External"/><Relationship Id="rId2" Type="http://schemas.openxmlformats.org/officeDocument/2006/relationships/notesSlide" Target="../notesSlides/notesSlide47.xml"/><Relationship Id="rId1" Type="http://schemas.openxmlformats.org/officeDocument/2006/relationships/slideLayout" Target="../slideLayouts/slideLayout12.xml"/><Relationship Id="rId4" Type="http://schemas.openxmlformats.org/officeDocument/2006/relationships/image" Target="../media/image63.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8" Type="http://schemas.openxmlformats.org/officeDocument/2006/relationships/hyperlink" Target="https://studentaid.ed.gov/types/scams" TargetMode="External"/><Relationship Id="rId3" Type="http://schemas.openxmlformats.org/officeDocument/2006/relationships/hyperlink" Target="https://studentaid.ed.gov/types/grants-scholarships" TargetMode="External"/><Relationship Id="rId7" Type="http://schemas.openxmlformats.org/officeDocument/2006/relationships/hyperlink" Target="https://studentaid.ed.gov/fafsa" TargetMode="External"/><Relationship Id="rId2" Type="http://schemas.openxmlformats.org/officeDocument/2006/relationships/notesSlide" Target="../notesSlides/notesSlide50.xml"/><Relationship Id="rId1" Type="http://schemas.openxmlformats.org/officeDocument/2006/relationships/slideLayout" Target="../slideLayouts/slideLayout12.xml"/><Relationship Id="rId6" Type="http://schemas.openxmlformats.org/officeDocument/2006/relationships/hyperlink" Target="http://fafsa4caster.ed.gov/" TargetMode="External"/><Relationship Id="rId5" Type="http://schemas.openxmlformats.org/officeDocument/2006/relationships/hyperlink" Target="https://studentaid.ed.gov/types/work-study" TargetMode="External"/><Relationship Id="rId4" Type="http://schemas.openxmlformats.org/officeDocument/2006/relationships/hyperlink" Target="https://studentaid.ed.gov/types/loans"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www.sfcollege.edu/development/index.php?section=scholarships" TargetMode="External"/><Relationship Id="rId2" Type="http://schemas.openxmlformats.org/officeDocument/2006/relationships/notesSlide" Target="../notesSlides/notesSlide51.xml"/><Relationship Id="rId1" Type="http://schemas.openxmlformats.org/officeDocument/2006/relationships/slideLayout" Target="../slideLayouts/slideLayout12.xml"/><Relationship Id="rId4" Type="http://schemas.openxmlformats.org/officeDocument/2006/relationships/hyperlink" Target="https://edfoundationac.awardspring.com/" TargetMode="Externa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hyperlink" Target="mailto:macewajj@gm.sbac.edu" TargetMode="External"/><Relationship Id="rId2" Type="http://schemas.openxmlformats.org/officeDocument/2006/relationships/notesSlide" Target="../notesSlides/notesSlide54.xml"/><Relationship Id="rId1" Type="http://schemas.openxmlformats.org/officeDocument/2006/relationships/slideLayout" Target="../slideLayouts/slideLayout12.xml"/><Relationship Id="rId5" Type="http://schemas.openxmlformats.org/officeDocument/2006/relationships/hyperlink" Target="mailto:taylorjp@gm.sbac.edu" TargetMode="External"/><Relationship Id="rId4" Type="http://schemas.openxmlformats.org/officeDocument/2006/relationships/hyperlink" Target="mailto:darjics@gm.sbac.edu"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173" name="Google Shape;173;p37"/>
          <p:cNvPicPr preferRelativeResize="0"/>
          <p:nvPr/>
        </p:nvPicPr>
        <p:blipFill rotWithShape="1">
          <a:blip r:embed="rId3">
            <a:alphaModFix/>
          </a:blip>
          <a:srcRect t="15596" b="15665"/>
          <a:stretch/>
        </p:blipFill>
        <p:spPr>
          <a:xfrm>
            <a:off x="838200" y="533400"/>
            <a:ext cx="7833909" cy="4572000"/>
          </a:xfrm>
          <a:prstGeom prst="rect">
            <a:avLst/>
          </a:prstGeom>
          <a:noFill/>
          <a:ln w="12700" cap="flat" cmpd="sng">
            <a:solidFill>
              <a:schemeClr val="dk1"/>
            </a:solidFill>
            <a:prstDash val="solid"/>
            <a:miter lim="800000"/>
            <a:headEnd type="none" w="sm" len="sm"/>
            <a:tailEnd type="none" w="sm" len="sm"/>
          </a:ln>
        </p:spPr>
      </p:pic>
      <p:sp>
        <p:nvSpPr>
          <p:cNvPr id="174" name="Google Shape;174;p37"/>
          <p:cNvSpPr txBox="1"/>
          <p:nvPr/>
        </p:nvSpPr>
        <p:spPr>
          <a:xfrm>
            <a:off x="838200" y="5105400"/>
            <a:ext cx="6914100" cy="41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b="1">
                <a:solidFill>
                  <a:srgbClr val="FF0000"/>
                </a:solidFill>
                <a:latin typeface="Calibri"/>
                <a:ea typeface="Calibri"/>
                <a:cs typeface="Calibri"/>
                <a:sym typeface="Calibri"/>
              </a:rPr>
              <a:t>Alachua County Public Schools</a:t>
            </a:r>
            <a:endParaRPr sz="2000" b="1">
              <a:solidFill>
                <a:srgbClr val="FF0000"/>
              </a:solidFill>
              <a:latin typeface="Calibri"/>
              <a:ea typeface="Calibri"/>
              <a:cs typeface="Calibri"/>
              <a:sym typeface="Calibri"/>
            </a:endParaRPr>
          </a:p>
        </p:txBody>
      </p:sp>
      <p:sp>
        <p:nvSpPr>
          <p:cNvPr id="175" name="Google Shape;175;p37"/>
          <p:cNvSpPr txBox="1"/>
          <p:nvPr/>
        </p:nvSpPr>
        <p:spPr>
          <a:xfrm>
            <a:off x="930100" y="5446075"/>
            <a:ext cx="8672100" cy="62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600" b="1">
                <a:solidFill>
                  <a:schemeClr val="dk1"/>
                </a:solidFill>
                <a:latin typeface="Calibri"/>
                <a:ea typeface="Calibri"/>
                <a:cs typeface="Calibri"/>
                <a:sym typeface="Calibri"/>
              </a:rPr>
              <a:t>2020-21 HIGH SCHOOL PLANNING</a:t>
            </a:r>
            <a:endParaRPr sz="3600" b="1">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46"/>
          <p:cNvSpPr txBox="1"/>
          <p:nvPr/>
        </p:nvSpPr>
        <p:spPr>
          <a:xfrm>
            <a:off x="616850" y="108875"/>
            <a:ext cx="7692900" cy="1125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400" b="1">
                <a:solidFill>
                  <a:schemeClr val="dk1"/>
                </a:solidFill>
                <a:latin typeface="Calibri"/>
                <a:ea typeface="Calibri"/>
                <a:cs typeface="Calibri"/>
                <a:sym typeface="Calibri"/>
              </a:rPr>
              <a:t>18 Credit Options</a:t>
            </a:r>
            <a:endParaRPr sz="4400" b="1">
              <a:solidFill>
                <a:schemeClr val="dk1"/>
              </a:solidFill>
              <a:latin typeface="Calibri"/>
              <a:ea typeface="Calibri"/>
              <a:cs typeface="Calibri"/>
              <a:sym typeface="Calibri"/>
            </a:endParaRPr>
          </a:p>
        </p:txBody>
      </p:sp>
      <p:sp>
        <p:nvSpPr>
          <p:cNvPr id="242" name="Google Shape;242;p46"/>
          <p:cNvSpPr txBox="1">
            <a:spLocks noGrp="1"/>
          </p:cNvSpPr>
          <p:nvPr>
            <p:ph type="body" idx="1"/>
          </p:nvPr>
        </p:nvSpPr>
        <p:spPr>
          <a:xfrm>
            <a:off x="457200" y="1417650"/>
            <a:ext cx="3947700" cy="506700"/>
          </a:xfrm>
          <a:prstGeom prst="rect">
            <a:avLst/>
          </a:prstGeom>
          <a:solidFill>
            <a:srgbClr val="C00000"/>
          </a:solidFill>
        </p:spPr>
        <p:txBody>
          <a:bodyPr spcFirstLastPara="1" wrap="square" lIns="35725" tIns="35725" rIns="35725" bIns="35725" anchor="t" anchorCtr="0">
            <a:noAutofit/>
          </a:bodyPr>
          <a:lstStyle/>
          <a:p>
            <a:pPr marL="0" lvl="0" indent="0" algn="ctr" rtl="0">
              <a:spcBef>
                <a:spcPts val="0"/>
              </a:spcBef>
              <a:spcAft>
                <a:spcPts val="0"/>
              </a:spcAft>
              <a:buNone/>
            </a:pPr>
            <a:r>
              <a:rPr lang="en-US" sz="2100">
                <a:solidFill>
                  <a:schemeClr val="lt1"/>
                </a:solidFill>
              </a:rPr>
              <a:t>ACCEL Program</a:t>
            </a:r>
            <a:r>
              <a:rPr lang="en-US" sz="2100"/>
              <a:t>	</a:t>
            </a:r>
            <a:endParaRPr sz="2100"/>
          </a:p>
        </p:txBody>
      </p:sp>
      <p:sp>
        <p:nvSpPr>
          <p:cNvPr id="243" name="Google Shape;243;p46"/>
          <p:cNvSpPr txBox="1">
            <a:spLocks noGrp="1"/>
          </p:cNvSpPr>
          <p:nvPr>
            <p:ph type="body" idx="4294967295"/>
          </p:nvPr>
        </p:nvSpPr>
        <p:spPr>
          <a:xfrm>
            <a:off x="4645025" y="1417650"/>
            <a:ext cx="4210800" cy="506700"/>
          </a:xfrm>
          <a:prstGeom prst="rect">
            <a:avLst/>
          </a:prstGeom>
          <a:solidFill>
            <a:srgbClr val="C00000"/>
          </a:solidFill>
        </p:spPr>
        <p:txBody>
          <a:bodyPr spcFirstLastPara="1" wrap="square" lIns="35725" tIns="35725" rIns="35725" bIns="35725" anchor="t" anchorCtr="0">
            <a:noAutofit/>
          </a:bodyPr>
          <a:lstStyle/>
          <a:p>
            <a:pPr marL="0" lvl="0" indent="0" algn="ctr" rtl="0">
              <a:spcBef>
                <a:spcPts val="0"/>
              </a:spcBef>
              <a:spcAft>
                <a:spcPts val="0"/>
              </a:spcAft>
              <a:buNone/>
            </a:pPr>
            <a:r>
              <a:rPr lang="en-US" sz="2200">
                <a:solidFill>
                  <a:schemeClr val="lt1"/>
                </a:solidFill>
              </a:rPr>
              <a:t>Career and Technology Pathway</a:t>
            </a:r>
            <a:endParaRPr sz="2200">
              <a:solidFill>
                <a:schemeClr val="lt1"/>
              </a:solidFill>
            </a:endParaRPr>
          </a:p>
        </p:txBody>
      </p:sp>
      <p:sp>
        <p:nvSpPr>
          <p:cNvPr id="244" name="Google Shape;244;p46"/>
          <p:cNvSpPr txBox="1"/>
          <p:nvPr/>
        </p:nvSpPr>
        <p:spPr>
          <a:xfrm>
            <a:off x="512700" y="1808025"/>
            <a:ext cx="3836700" cy="3942600"/>
          </a:xfrm>
          <a:prstGeom prst="rect">
            <a:avLst/>
          </a:prstGeom>
          <a:noFill/>
          <a:ln>
            <a:noFill/>
          </a:ln>
        </p:spPr>
        <p:txBody>
          <a:bodyPr spcFirstLastPara="1" wrap="square" lIns="91425" tIns="91425" rIns="91425" bIns="91425" anchor="t" anchorCtr="0">
            <a:noAutofit/>
          </a:bodyPr>
          <a:lstStyle/>
          <a:p>
            <a:pPr marL="0" lvl="0" indent="0" algn="l" rtl="0">
              <a:spcBef>
                <a:spcPts val="480"/>
              </a:spcBef>
              <a:spcAft>
                <a:spcPts val="0"/>
              </a:spcAft>
              <a:buNone/>
            </a:pPr>
            <a:r>
              <a:rPr lang="en-US" sz="2400">
                <a:solidFill>
                  <a:schemeClr val="dk1"/>
                </a:solidFill>
                <a:latin typeface="Calibri"/>
                <a:ea typeface="Calibri"/>
                <a:cs typeface="Calibri"/>
                <a:sym typeface="Calibri"/>
              </a:rPr>
              <a:t>All core courses and graduation requirements for a standard diploma must be met</a:t>
            </a:r>
            <a:endParaRPr sz="2400">
              <a:solidFill>
                <a:schemeClr val="dk1"/>
              </a:solidFill>
              <a:latin typeface="Calibri"/>
              <a:ea typeface="Calibri"/>
              <a:cs typeface="Calibri"/>
              <a:sym typeface="Calibri"/>
            </a:endParaRPr>
          </a:p>
          <a:p>
            <a:pPr marL="0" lvl="0" indent="0" algn="l" rtl="0">
              <a:spcBef>
                <a:spcPts val="480"/>
              </a:spcBef>
              <a:spcAft>
                <a:spcPts val="0"/>
              </a:spcAft>
              <a:buNone/>
            </a:pPr>
            <a:r>
              <a:rPr lang="en-US" sz="2400">
                <a:solidFill>
                  <a:schemeClr val="dk1"/>
                </a:solidFill>
                <a:latin typeface="Calibri"/>
                <a:ea typeface="Calibri"/>
                <a:cs typeface="Calibri"/>
                <a:sym typeface="Calibri"/>
              </a:rPr>
              <a:t>EXCEPT:</a:t>
            </a:r>
            <a:endParaRPr sz="2400">
              <a:solidFill>
                <a:schemeClr val="dk1"/>
              </a:solidFill>
              <a:latin typeface="Calibri"/>
              <a:ea typeface="Calibri"/>
              <a:cs typeface="Calibri"/>
              <a:sym typeface="Calibri"/>
            </a:endParaRPr>
          </a:p>
          <a:p>
            <a:pPr marL="0" lvl="0" indent="0" algn="l" rtl="0">
              <a:spcBef>
                <a:spcPts val="480"/>
              </a:spcBef>
              <a:spcAft>
                <a:spcPts val="0"/>
              </a:spcAft>
              <a:buNone/>
            </a:pPr>
            <a:r>
              <a:rPr lang="en-US" sz="2400">
                <a:solidFill>
                  <a:schemeClr val="dk1"/>
                </a:solidFill>
                <a:latin typeface="Calibri"/>
                <a:ea typeface="Calibri"/>
                <a:cs typeface="Calibri"/>
                <a:sym typeface="Calibri"/>
              </a:rPr>
              <a:t>PE is not required</a:t>
            </a:r>
            <a:endParaRPr sz="2400">
              <a:solidFill>
                <a:schemeClr val="dk1"/>
              </a:solidFill>
              <a:latin typeface="Calibri"/>
              <a:ea typeface="Calibri"/>
              <a:cs typeface="Calibri"/>
              <a:sym typeface="Calibri"/>
            </a:endParaRPr>
          </a:p>
          <a:p>
            <a:pPr marL="0" lvl="0" indent="0" algn="l" rtl="0">
              <a:spcBef>
                <a:spcPts val="480"/>
              </a:spcBef>
              <a:spcAft>
                <a:spcPts val="0"/>
              </a:spcAft>
              <a:buNone/>
            </a:pPr>
            <a:r>
              <a:rPr lang="en-US" sz="2400">
                <a:solidFill>
                  <a:schemeClr val="dk1"/>
                </a:solidFill>
                <a:latin typeface="Calibri"/>
                <a:ea typeface="Calibri"/>
                <a:cs typeface="Calibri"/>
                <a:sym typeface="Calibri"/>
              </a:rPr>
              <a:t>Only 3 electives are required</a:t>
            </a:r>
            <a:endParaRPr sz="2400">
              <a:solidFill>
                <a:schemeClr val="dk1"/>
              </a:solidFill>
              <a:latin typeface="Calibri"/>
              <a:ea typeface="Calibri"/>
              <a:cs typeface="Calibri"/>
              <a:sym typeface="Calibri"/>
            </a:endParaRPr>
          </a:p>
          <a:p>
            <a:pPr marL="0" lvl="0" indent="0" algn="l" rtl="0">
              <a:spcBef>
                <a:spcPts val="480"/>
              </a:spcBef>
              <a:spcAft>
                <a:spcPts val="0"/>
              </a:spcAft>
              <a:buNone/>
            </a:pPr>
            <a:r>
              <a:rPr lang="en-US" sz="2400">
                <a:solidFill>
                  <a:schemeClr val="dk1"/>
                </a:solidFill>
                <a:latin typeface="Calibri"/>
                <a:ea typeface="Calibri"/>
                <a:cs typeface="Calibri"/>
                <a:sym typeface="Calibri"/>
              </a:rPr>
              <a:t>Online course is not required</a:t>
            </a:r>
            <a:endParaRPr sz="2400">
              <a:solidFill>
                <a:schemeClr val="dk1"/>
              </a:solidFill>
              <a:latin typeface="Calibri"/>
              <a:ea typeface="Calibri"/>
              <a:cs typeface="Calibri"/>
              <a:sym typeface="Calibri"/>
            </a:endParaRPr>
          </a:p>
        </p:txBody>
      </p:sp>
      <p:sp>
        <p:nvSpPr>
          <p:cNvPr id="245" name="Google Shape;245;p46"/>
          <p:cNvSpPr txBox="1"/>
          <p:nvPr/>
        </p:nvSpPr>
        <p:spPr>
          <a:xfrm>
            <a:off x="4579175" y="1808025"/>
            <a:ext cx="4342500" cy="4675800"/>
          </a:xfrm>
          <a:prstGeom prst="rect">
            <a:avLst/>
          </a:prstGeom>
          <a:noFill/>
          <a:ln>
            <a:noFill/>
          </a:ln>
        </p:spPr>
        <p:txBody>
          <a:bodyPr spcFirstLastPara="1" wrap="square" lIns="91425" tIns="91425" rIns="91425" bIns="91425" anchor="t" anchorCtr="0">
            <a:noAutofit/>
          </a:bodyPr>
          <a:lstStyle/>
          <a:p>
            <a:pPr marL="0" lvl="0" indent="0" algn="l" rtl="0">
              <a:spcBef>
                <a:spcPts val="480"/>
              </a:spcBef>
              <a:spcAft>
                <a:spcPts val="0"/>
              </a:spcAft>
              <a:buNone/>
            </a:pPr>
            <a:r>
              <a:rPr lang="en-US" sz="2400">
                <a:solidFill>
                  <a:schemeClr val="dk1"/>
                </a:solidFill>
                <a:latin typeface="Calibri"/>
                <a:ea typeface="Calibri"/>
                <a:cs typeface="Calibri"/>
                <a:sym typeface="Calibri"/>
              </a:rPr>
              <a:t>All core courses for a standard diploma must be met</a:t>
            </a:r>
            <a:endParaRPr sz="2400">
              <a:solidFill>
                <a:schemeClr val="dk1"/>
              </a:solidFill>
              <a:latin typeface="Calibri"/>
              <a:ea typeface="Calibri"/>
              <a:cs typeface="Calibri"/>
              <a:sym typeface="Calibri"/>
            </a:endParaRPr>
          </a:p>
          <a:p>
            <a:pPr marL="0" lvl="0" indent="0" algn="l" rtl="0">
              <a:spcBef>
                <a:spcPts val="480"/>
              </a:spcBef>
              <a:spcAft>
                <a:spcPts val="0"/>
              </a:spcAft>
              <a:buNone/>
            </a:pPr>
            <a:r>
              <a:rPr lang="en-US" sz="2400">
                <a:solidFill>
                  <a:schemeClr val="dk1"/>
                </a:solidFill>
                <a:latin typeface="Calibri"/>
                <a:ea typeface="Calibri"/>
                <a:cs typeface="Calibri"/>
                <a:sym typeface="Calibri"/>
              </a:rPr>
              <a:t>EXCEPT:</a:t>
            </a:r>
            <a:endParaRPr sz="2400">
              <a:solidFill>
                <a:schemeClr val="dk1"/>
              </a:solidFill>
              <a:latin typeface="Calibri"/>
              <a:ea typeface="Calibri"/>
              <a:cs typeface="Calibri"/>
              <a:sym typeface="Calibri"/>
            </a:endParaRPr>
          </a:p>
          <a:p>
            <a:pPr marL="0" lvl="0" indent="0" algn="l" rtl="0">
              <a:spcBef>
                <a:spcPts val="480"/>
              </a:spcBef>
              <a:spcAft>
                <a:spcPts val="0"/>
              </a:spcAft>
              <a:buNone/>
            </a:pPr>
            <a:r>
              <a:rPr lang="en-US" sz="2400">
                <a:solidFill>
                  <a:schemeClr val="dk1"/>
                </a:solidFill>
                <a:latin typeface="Calibri"/>
                <a:ea typeface="Calibri"/>
                <a:cs typeface="Calibri"/>
                <a:sym typeface="Calibri"/>
              </a:rPr>
              <a:t>PE is not required</a:t>
            </a:r>
            <a:endParaRPr sz="2400">
              <a:solidFill>
                <a:schemeClr val="dk1"/>
              </a:solidFill>
              <a:latin typeface="Calibri"/>
              <a:ea typeface="Calibri"/>
              <a:cs typeface="Calibri"/>
              <a:sym typeface="Calibri"/>
            </a:endParaRPr>
          </a:p>
          <a:p>
            <a:pPr marL="0" lvl="0" indent="0" algn="l" rtl="0">
              <a:spcBef>
                <a:spcPts val="480"/>
              </a:spcBef>
              <a:spcAft>
                <a:spcPts val="0"/>
              </a:spcAft>
              <a:buNone/>
            </a:pPr>
            <a:r>
              <a:rPr lang="en-US" sz="2400">
                <a:solidFill>
                  <a:schemeClr val="dk1"/>
                </a:solidFill>
                <a:latin typeface="Calibri"/>
                <a:ea typeface="Calibri"/>
                <a:cs typeface="Calibri"/>
                <a:sym typeface="Calibri"/>
              </a:rPr>
              <a:t>Performing art is not required</a:t>
            </a:r>
            <a:endParaRPr sz="2400">
              <a:solidFill>
                <a:schemeClr val="dk1"/>
              </a:solidFill>
              <a:latin typeface="Calibri"/>
              <a:ea typeface="Calibri"/>
              <a:cs typeface="Calibri"/>
              <a:sym typeface="Calibri"/>
            </a:endParaRPr>
          </a:p>
          <a:p>
            <a:pPr marL="0" lvl="0" indent="0" algn="l" rtl="0">
              <a:spcBef>
                <a:spcPts val="480"/>
              </a:spcBef>
              <a:spcAft>
                <a:spcPts val="0"/>
              </a:spcAft>
              <a:buNone/>
            </a:pPr>
            <a:r>
              <a:rPr lang="en-US" sz="2400">
                <a:solidFill>
                  <a:schemeClr val="dk1"/>
                </a:solidFill>
                <a:latin typeface="Calibri"/>
                <a:ea typeface="Calibri"/>
                <a:cs typeface="Calibri"/>
                <a:sym typeface="Calibri"/>
              </a:rPr>
              <a:t>Online course is not required</a:t>
            </a:r>
            <a:endParaRPr sz="2400">
              <a:solidFill>
                <a:schemeClr val="dk1"/>
              </a:solidFill>
              <a:latin typeface="Calibri"/>
              <a:ea typeface="Calibri"/>
              <a:cs typeface="Calibri"/>
              <a:sym typeface="Calibri"/>
            </a:endParaRPr>
          </a:p>
          <a:p>
            <a:pPr marL="0" lvl="0" indent="0" algn="l" rtl="0">
              <a:spcBef>
                <a:spcPts val="480"/>
              </a:spcBef>
              <a:spcAft>
                <a:spcPts val="0"/>
              </a:spcAft>
              <a:buNone/>
            </a:pPr>
            <a:r>
              <a:rPr lang="en-US" sz="2400">
                <a:solidFill>
                  <a:schemeClr val="dk1"/>
                </a:solidFill>
                <a:latin typeface="Calibri"/>
                <a:ea typeface="Calibri"/>
                <a:cs typeface="Calibri"/>
                <a:sym typeface="Calibri"/>
              </a:rPr>
              <a:t>4 electives are required including 2 CTE courses resulting in course completion and industry certification and 2 electives in work based learning programs or other electives.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47"/>
          <p:cNvSpPr txBox="1"/>
          <p:nvPr/>
        </p:nvSpPr>
        <p:spPr>
          <a:xfrm>
            <a:off x="0" y="278975"/>
            <a:ext cx="4511700" cy="106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4400" b="1">
                <a:solidFill>
                  <a:schemeClr val="dk1"/>
                </a:solidFill>
                <a:latin typeface="Calibri"/>
                <a:ea typeface="Calibri"/>
                <a:cs typeface="Calibri"/>
                <a:sym typeface="Calibri"/>
              </a:rPr>
              <a:t>18 Credit Options </a:t>
            </a:r>
            <a:r>
              <a:rPr lang="en-US" sz="4400">
                <a:solidFill>
                  <a:schemeClr val="dk1"/>
                </a:solidFill>
                <a:latin typeface="Calibri"/>
                <a:ea typeface="Calibri"/>
                <a:cs typeface="Calibri"/>
                <a:sym typeface="Calibri"/>
              </a:rPr>
              <a:t> </a:t>
            </a:r>
            <a:endParaRPr sz="4400">
              <a:solidFill>
                <a:schemeClr val="dk1"/>
              </a:solidFill>
              <a:latin typeface="Calibri"/>
              <a:ea typeface="Calibri"/>
              <a:cs typeface="Calibri"/>
              <a:sym typeface="Calibri"/>
            </a:endParaRPr>
          </a:p>
        </p:txBody>
      </p:sp>
      <p:sp>
        <p:nvSpPr>
          <p:cNvPr id="252" name="Google Shape;252;p47"/>
          <p:cNvSpPr txBox="1"/>
          <p:nvPr/>
        </p:nvSpPr>
        <p:spPr>
          <a:xfrm>
            <a:off x="284250" y="1428950"/>
            <a:ext cx="8575500" cy="4405800"/>
          </a:xfrm>
          <a:prstGeom prst="rect">
            <a:avLst/>
          </a:prstGeom>
          <a:noFill/>
          <a:ln>
            <a:noFill/>
          </a:ln>
        </p:spPr>
        <p:txBody>
          <a:bodyPr spcFirstLastPara="1" wrap="square" lIns="91425" tIns="91425" rIns="91425" bIns="91425" anchor="t" anchorCtr="0">
            <a:noAutofit/>
          </a:bodyPr>
          <a:lstStyle/>
          <a:p>
            <a:pPr marL="0" lvl="0" indent="0" algn="l" rtl="0">
              <a:spcBef>
                <a:spcPts val="360"/>
              </a:spcBef>
              <a:spcAft>
                <a:spcPts val="0"/>
              </a:spcAft>
              <a:buNone/>
            </a:pPr>
            <a:r>
              <a:rPr lang="en-US" sz="3200">
                <a:solidFill>
                  <a:schemeClr val="dk1"/>
                </a:solidFill>
                <a:latin typeface="Calibri"/>
                <a:ea typeface="Calibri"/>
                <a:cs typeface="Calibri"/>
                <a:sym typeface="Calibri"/>
              </a:rPr>
              <a:t>The 18 credit option is not recommended for all students</a:t>
            </a:r>
            <a:endParaRPr sz="3200">
              <a:solidFill>
                <a:schemeClr val="dk1"/>
              </a:solidFill>
              <a:latin typeface="Calibri"/>
              <a:ea typeface="Calibri"/>
              <a:cs typeface="Calibri"/>
              <a:sym typeface="Calibri"/>
            </a:endParaRPr>
          </a:p>
          <a:p>
            <a:pPr marL="0" lvl="0" indent="0" algn="l" rtl="0">
              <a:spcBef>
                <a:spcPts val="360"/>
              </a:spcBef>
              <a:spcAft>
                <a:spcPts val="0"/>
              </a:spcAft>
              <a:buNone/>
            </a:pPr>
            <a:endParaRPr sz="800">
              <a:solidFill>
                <a:schemeClr val="dk1"/>
              </a:solidFill>
              <a:latin typeface="Calibri"/>
              <a:ea typeface="Calibri"/>
              <a:cs typeface="Calibri"/>
              <a:sym typeface="Calibri"/>
            </a:endParaRPr>
          </a:p>
          <a:p>
            <a:pPr marL="457200" lvl="0" indent="-393700" algn="l" rtl="0">
              <a:spcBef>
                <a:spcPts val="360"/>
              </a:spcBef>
              <a:spcAft>
                <a:spcPts val="0"/>
              </a:spcAft>
              <a:buClr>
                <a:schemeClr val="dk1"/>
              </a:buClr>
              <a:buSzPts val="2600"/>
              <a:buChar char="•"/>
            </a:pPr>
            <a:r>
              <a:rPr lang="en-US" sz="2600">
                <a:solidFill>
                  <a:schemeClr val="dk1"/>
                </a:solidFill>
                <a:latin typeface="Calibri"/>
                <a:ea typeface="Calibri"/>
                <a:cs typeface="Calibri"/>
                <a:sym typeface="Calibri"/>
              </a:rPr>
              <a:t>Reduces the opportunity students have to earn college credit through dual enrollment, AP, AICE and IB at no cost to the student</a:t>
            </a:r>
            <a:endParaRPr sz="2600">
              <a:solidFill>
                <a:schemeClr val="dk1"/>
              </a:solidFill>
              <a:latin typeface="Calibri"/>
              <a:ea typeface="Calibri"/>
              <a:cs typeface="Calibri"/>
              <a:sym typeface="Calibri"/>
            </a:endParaRPr>
          </a:p>
          <a:p>
            <a:pPr marL="457200" lvl="0" indent="-393700" algn="l" rtl="0">
              <a:spcBef>
                <a:spcPts val="0"/>
              </a:spcBef>
              <a:spcAft>
                <a:spcPts val="0"/>
              </a:spcAft>
              <a:buClr>
                <a:schemeClr val="dk1"/>
              </a:buClr>
              <a:buSzPts val="2600"/>
              <a:buChar char="•"/>
            </a:pPr>
            <a:r>
              <a:rPr lang="en-US" sz="2600">
                <a:solidFill>
                  <a:schemeClr val="dk1"/>
                </a:solidFill>
                <a:latin typeface="Calibri"/>
                <a:ea typeface="Calibri"/>
                <a:cs typeface="Calibri"/>
                <a:sym typeface="Calibri"/>
              </a:rPr>
              <a:t>May make a student less competitive for admission to Colleges or Universities</a:t>
            </a:r>
            <a:endParaRPr sz="2600">
              <a:solidFill>
                <a:schemeClr val="dk1"/>
              </a:solidFill>
              <a:latin typeface="Calibri"/>
              <a:ea typeface="Calibri"/>
              <a:cs typeface="Calibri"/>
              <a:sym typeface="Calibri"/>
            </a:endParaRPr>
          </a:p>
          <a:p>
            <a:pPr marL="457200" lvl="0" indent="-393700" algn="l" rtl="0">
              <a:spcBef>
                <a:spcPts val="0"/>
              </a:spcBef>
              <a:spcAft>
                <a:spcPts val="0"/>
              </a:spcAft>
              <a:buClr>
                <a:schemeClr val="dk1"/>
              </a:buClr>
              <a:buSzPts val="2600"/>
              <a:buChar char="•"/>
            </a:pPr>
            <a:r>
              <a:rPr lang="en-US" sz="2600">
                <a:solidFill>
                  <a:schemeClr val="dk1"/>
                </a:solidFill>
                <a:latin typeface="Calibri"/>
                <a:ea typeface="Calibri"/>
                <a:cs typeface="Calibri"/>
                <a:sym typeface="Calibri"/>
              </a:rPr>
              <a:t>May not be accepted by out of state colleges/universities</a:t>
            </a:r>
            <a:endParaRPr sz="2600">
              <a:solidFill>
                <a:schemeClr val="dk1"/>
              </a:solidFill>
              <a:latin typeface="Calibri"/>
              <a:ea typeface="Calibri"/>
              <a:cs typeface="Calibri"/>
              <a:sym typeface="Calibri"/>
            </a:endParaRPr>
          </a:p>
          <a:p>
            <a:pPr marL="457200" lvl="0" indent="-393700" algn="l" rtl="0">
              <a:spcBef>
                <a:spcPts val="0"/>
              </a:spcBef>
              <a:spcAft>
                <a:spcPts val="0"/>
              </a:spcAft>
              <a:buClr>
                <a:schemeClr val="dk1"/>
              </a:buClr>
              <a:buSzPts val="2600"/>
              <a:buChar char="•"/>
            </a:pPr>
            <a:r>
              <a:rPr lang="en-US" sz="2600">
                <a:solidFill>
                  <a:schemeClr val="dk1"/>
                </a:solidFill>
                <a:latin typeface="Calibri"/>
                <a:ea typeface="Calibri"/>
                <a:cs typeface="Calibri"/>
                <a:sym typeface="Calibri"/>
              </a:rPr>
              <a:t>Must consult with NCAA for eligibility requirements</a:t>
            </a:r>
            <a:endParaRPr sz="2600">
              <a:solidFill>
                <a:schemeClr val="dk1"/>
              </a:solidFill>
              <a:latin typeface="Calibri"/>
              <a:ea typeface="Calibri"/>
              <a:cs typeface="Calibri"/>
              <a:sym typeface="Calibri"/>
            </a:endParaRPr>
          </a:p>
        </p:txBody>
      </p:sp>
      <p:pic>
        <p:nvPicPr>
          <p:cNvPr id="253" name="Google Shape;253;p47"/>
          <p:cNvPicPr preferRelativeResize="0"/>
          <p:nvPr/>
        </p:nvPicPr>
        <p:blipFill rotWithShape="1">
          <a:blip r:embed="rId3">
            <a:alphaModFix/>
          </a:blip>
          <a:srcRect l="5011" t="39103" r="5020" b="45800"/>
          <a:stretch/>
        </p:blipFill>
        <p:spPr>
          <a:xfrm>
            <a:off x="4511700" y="479000"/>
            <a:ext cx="4342175" cy="66525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48"/>
          <p:cNvSpPr txBox="1">
            <a:spLocks noGrp="1"/>
          </p:cNvSpPr>
          <p:nvPr>
            <p:ph type="title"/>
          </p:nvPr>
        </p:nvSpPr>
        <p:spPr>
          <a:xfrm>
            <a:off x="285750" y="160734"/>
            <a:ext cx="8643900" cy="777000"/>
          </a:xfrm>
          <a:prstGeom prst="rect">
            <a:avLst/>
          </a:prstGeom>
          <a:noFill/>
          <a:ln>
            <a:noFill/>
          </a:ln>
        </p:spPr>
        <p:txBody>
          <a:bodyPr spcFirstLastPara="1" wrap="square" lIns="35725" tIns="35725" rIns="35725" bIns="35725" anchor="b" anchorCtr="0">
            <a:noAutofit/>
          </a:bodyPr>
          <a:lstStyle/>
          <a:p>
            <a:pPr marL="0" marR="0" lvl="0" indent="0" algn="ctr" rtl="0">
              <a:spcBef>
                <a:spcPts val="0"/>
              </a:spcBef>
              <a:spcAft>
                <a:spcPts val="0"/>
              </a:spcAft>
              <a:buNone/>
            </a:pPr>
            <a:r>
              <a:rPr lang="en-US" sz="4500" b="0" i="0" u="none" strike="noStrike" cap="none">
                <a:solidFill>
                  <a:schemeClr val="dk1"/>
                </a:solidFill>
                <a:latin typeface="Arial"/>
                <a:ea typeface="Arial"/>
                <a:cs typeface="Arial"/>
                <a:sym typeface="Arial"/>
              </a:rPr>
              <a:t>TESTING REQUIREMENTS</a:t>
            </a:r>
            <a:endParaRPr sz="4500" b="0" i="0" u="none" strike="noStrike" cap="none">
              <a:solidFill>
                <a:schemeClr val="dk1"/>
              </a:solidFill>
              <a:latin typeface="Arial"/>
              <a:ea typeface="Arial"/>
              <a:cs typeface="Arial"/>
              <a:sym typeface="Arial"/>
            </a:endParaRPr>
          </a:p>
        </p:txBody>
      </p:sp>
      <p:sp>
        <p:nvSpPr>
          <p:cNvPr id="259" name="Google Shape;259;p48"/>
          <p:cNvSpPr txBox="1">
            <a:spLocks noGrp="1"/>
          </p:cNvSpPr>
          <p:nvPr>
            <p:ph type="body" idx="1"/>
          </p:nvPr>
        </p:nvSpPr>
        <p:spPr>
          <a:xfrm>
            <a:off x="125016" y="1393031"/>
            <a:ext cx="8643900" cy="357000"/>
          </a:xfrm>
          <a:prstGeom prst="rect">
            <a:avLst/>
          </a:prstGeom>
          <a:noFill/>
          <a:ln>
            <a:noFill/>
          </a:ln>
        </p:spPr>
        <p:txBody>
          <a:bodyPr spcFirstLastPara="1" wrap="square" lIns="35725" tIns="35725" rIns="35725" bIns="35725" anchor="t" anchorCtr="0">
            <a:noAutofit/>
          </a:bodyPr>
          <a:lstStyle/>
          <a:p>
            <a:pPr marL="241300" marR="0" lvl="0" indent="-241300" algn="just" rtl="0">
              <a:lnSpc>
                <a:spcPct val="90000"/>
              </a:lnSpc>
              <a:spcBef>
                <a:spcPts val="0"/>
              </a:spcBef>
              <a:spcAft>
                <a:spcPts val="0"/>
              </a:spcAft>
              <a:buNone/>
            </a:pPr>
            <a:r>
              <a:rPr lang="en-US" sz="2300" b="0" i="0" u="none" strike="noStrike" cap="none">
                <a:solidFill>
                  <a:srgbClr val="4A72A9"/>
                </a:solidFill>
                <a:latin typeface="Palatino"/>
                <a:ea typeface="Palatino"/>
                <a:cs typeface="Palatino"/>
                <a:sym typeface="Palatino"/>
              </a:rPr>
              <a:t>English/Language Arts– 10</a:t>
            </a:r>
            <a:r>
              <a:rPr lang="en-US" sz="2300" b="0" i="0" u="none" strike="noStrike" cap="none" baseline="30000">
                <a:solidFill>
                  <a:srgbClr val="4A72A9"/>
                </a:solidFill>
                <a:latin typeface="Palatino"/>
                <a:ea typeface="Palatino"/>
                <a:cs typeface="Palatino"/>
                <a:sym typeface="Palatino"/>
              </a:rPr>
              <a:t>th</a:t>
            </a:r>
            <a:r>
              <a:rPr lang="en-US" sz="2300" b="0" i="0" u="none" strike="noStrike" cap="none">
                <a:solidFill>
                  <a:srgbClr val="4A72A9"/>
                </a:solidFill>
                <a:latin typeface="Palatino"/>
                <a:ea typeface="Palatino"/>
                <a:cs typeface="Palatino"/>
                <a:sym typeface="Palatino"/>
              </a:rPr>
              <a:t> grade Florida Standards Assessment</a:t>
            </a:r>
            <a:endParaRPr/>
          </a:p>
          <a:p>
            <a:pPr marL="241300" marR="0" lvl="0" indent="-241300" algn="just" rtl="0">
              <a:lnSpc>
                <a:spcPct val="90000"/>
              </a:lnSpc>
              <a:spcBef>
                <a:spcPts val="0"/>
              </a:spcBef>
              <a:spcAft>
                <a:spcPts val="0"/>
              </a:spcAft>
              <a:buNone/>
            </a:pPr>
            <a:endParaRPr sz="2300" b="0" i="0" u="none" strike="noStrike" cap="none">
              <a:solidFill>
                <a:srgbClr val="4A72A9"/>
              </a:solidFill>
              <a:latin typeface="Palatino"/>
              <a:ea typeface="Palatino"/>
              <a:cs typeface="Palatino"/>
              <a:sym typeface="Palatino"/>
            </a:endParaRPr>
          </a:p>
          <a:p>
            <a:pPr marL="241300" marR="0" lvl="0" indent="-241300" algn="just" rtl="0">
              <a:lnSpc>
                <a:spcPct val="90000"/>
              </a:lnSpc>
              <a:spcBef>
                <a:spcPts val="0"/>
              </a:spcBef>
              <a:spcAft>
                <a:spcPts val="0"/>
              </a:spcAft>
              <a:buNone/>
            </a:pPr>
            <a:r>
              <a:rPr lang="en-US" sz="2300" b="0" i="0" u="none" strike="noStrike" cap="none">
                <a:solidFill>
                  <a:srgbClr val="4A72A9"/>
                </a:solidFill>
                <a:latin typeface="Palatino"/>
                <a:ea typeface="Palatino"/>
                <a:cs typeface="Palatino"/>
                <a:sym typeface="Palatino"/>
              </a:rPr>
              <a:t>Algebra 1 EOC– Must pass and 30% of Course Grade</a:t>
            </a:r>
            <a:endParaRPr/>
          </a:p>
          <a:p>
            <a:pPr marL="241300" marR="0" lvl="0" indent="-241300" algn="just" rtl="0">
              <a:lnSpc>
                <a:spcPct val="90000"/>
              </a:lnSpc>
              <a:spcBef>
                <a:spcPts val="0"/>
              </a:spcBef>
              <a:spcAft>
                <a:spcPts val="0"/>
              </a:spcAft>
              <a:buNone/>
            </a:pPr>
            <a:endParaRPr sz="2300" b="0" i="0" u="none" strike="noStrike" cap="none">
              <a:solidFill>
                <a:srgbClr val="4A72A9"/>
              </a:solidFill>
              <a:latin typeface="Palatino"/>
              <a:ea typeface="Palatino"/>
              <a:cs typeface="Palatino"/>
              <a:sym typeface="Palatino"/>
            </a:endParaRPr>
          </a:p>
          <a:p>
            <a:pPr marL="241300" marR="0" lvl="0" indent="-241300" algn="just" rtl="0">
              <a:lnSpc>
                <a:spcPct val="90000"/>
              </a:lnSpc>
              <a:spcBef>
                <a:spcPts val="0"/>
              </a:spcBef>
              <a:spcAft>
                <a:spcPts val="0"/>
              </a:spcAft>
              <a:buNone/>
            </a:pPr>
            <a:r>
              <a:rPr lang="en-US" sz="2300" b="0" i="0" u="none" strike="noStrike" cap="none">
                <a:solidFill>
                  <a:srgbClr val="4A72A9"/>
                </a:solidFill>
                <a:latin typeface="Palatino"/>
                <a:ea typeface="Palatino"/>
                <a:cs typeface="Palatino"/>
                <a:sym typeface="Palatino"/>
              </a:rPr>
              <a:t>Geometry EOC– 30% of Course Grade</a:t>
            </a:r>
            <a:endParaRPr/>
          </a:p>
          <a:p>
            <a:pPr marL="241300" marR="0" lvl="0" indent="-241300" algn="just" rtl="0">
              <a:lnSpc>
                <a:spcPct val="90000"/>
              </a:lnSpc>
              <a:spcBef>
                <a:spcPts val="0"/>
              </a:spcBef>
              <a:spcAft>
                <a:spcPts val="0"/>
              </a:spcAft>
              <a:buNone/>
            </a:pPr>
            <a:endParaRPr sz="2300" b="0" i="0" u="none" strike="noStrike" cap="none">
              <a:solidFill>
                <a:srgbClr val="4A72A9"/>
              </a:solidFill>
              <a:latin typeface="Palatino"/>
              <a:ea typeface="Palatino"/>
              <a:cs typeface="Palatino"/>
              <a:sym typeface="Palatino"/>
            </a:endParaRPr>
          </a:p>
          <a:p>
            <a:pPr marL="241300" marR="0" lvl="0" indent="-241300" algn="just" rtl="0">
              <a:lnSpc>
                <a:spcPct val="90000"/>
              </a:lnSpc>
              <a:spcBef>
                <a:spcPts val="0"/>
              </a:spcBef>
              <a:spcAft>
                <a:spcPts val="0"/>
              </a:spcAft>
              <a:buNone/>
            </a:pPr>
            <a:r>
              <a:rPr lang="en-US" sz="2300" b="0" i="0" u="none" strike="noStrike" cap="none">
                <a:solidFill>
                  <a:srgbClr val="4A72A9"/>
                </a:solidFill>
                <a:latin typeface="Palatino"/>
                <a:ea typeface="Palatino"/>
                <a:cs typeface="Palatino"/>
                <a:sym typeface="Palatino"/>
              </a:rPr>
              <a:t>Biology 1 EOC– 30% of Course Grade</a:t>
            </a:r>
            <a:endParaRPr/>
          </a:p>
          <a:p>
            <a:pPr marL="241300" marR="0" lvl="0" indent="-241300" algn="just" rtl="0">
              <a:lnSpc>
                <a:spcPct val="90000"/>
              </a:lnSpc>
              <a:spcBef>
                <a:spcPts val="0"/>
              </a:spcBef>
              <a:spcAft>
                <a:spcPts val="0"/>
              </a:spcAft>
              <a:buNone/>
            </a:pPr>
            <a:endParaRPr sz="2300" b="0" i="0" u="none" strike="noStrike" cap="none">
              <a:solidFill>
                <a:srgbClr val="4A72A9"/>
              </a:solidFill>
              <a:latin typeface="Palatino"/>
              <a:ea typeface="Palatino"/>
              <a:cs typeface="Palatino"/>
              <a:sym typeface="Palatino"/>
            </a:endParaRPr>
          </a:p>
          <a:p>
            <a:pPr marL="241300" marR="0" lvl="0" indent="-241300" algn="just" rtl="0">
              <a:lnSpc>
                <a:spcPct val="90000"/>
              </a:lnSpc>
              <a:spcBef>
                <a:spcPts val="0"/>
              </a:spcBef>
              <a:spcAft>
                <a:spcPts val="0"/>
              </a:spcAft>
              <a:buNone/>
            </a:pPr>
            <a:r>
              <a:rPr lang="en-US" sz="2300" b="0" i="0" u="none" strike="noStrike" cap="none">
                <a:solidFill>
                  <a:srgbClr val="4A72A9"/>
                </a:solidFill>
                <a:latin typeface="Palatino"/>
                <a:ea typeface="Palatino"/>
                <a:cs typeface="Palatino"/>
                <a:sym typeface="Palatino"/>
              </a:rPr>
              <a:t>US History EOC– 30% of Course Grade</a:t>
            </a:r>
            <a:endParaRPr/>
          </a:p>
          <a:p>
            <a:pPr marL="241300" marR="0" lvl="0" indent="-241300" algn="just" rtl="0">
              <a:lnSpc>
                <a:spcPct val="90000"/>
              </a:lnSpc>
              <a:spcBef>
                <a:spcPts val="0"/>
              </a:spcBef>
              <a:spcAft>
                <a:spcPts val="0"/>
              </a:spcAft>
              <a:buNone/>
            </a:pPr>
            <a:endParaRPr sz="2300" b="0" i="0" u="none" strike="noStrike" cap="none">
              <a:solidFill>
                <a:srgbClr val="4A72A9"/>
              </a:solidFill>
              <a:latin typeface="Palatino"/>
              <a:ea typeface="Palatino"/>
              <a:cs typeface="Palatino"/>
              <a:sym typeface="Palatino"/>
            </a:endParaRPr>
          </a:p>
          <a:p>
            <a:pPr marL="241300" marR="0" lvl="0" indent="-241300" algn="just" rtl="0">
              <a:lnSpc>
                <a:spcPct val="90000"/>
              </a:lnSpc>
              <a:spcBef>
                <a:spcPts val="0"/>
              </a:spcBef>
              <a:spcAft>
                <a:spcPts val="0"/>
              </a:spcAft>
              <a:buNone/>
            </a:pPr>
            <a:endParaRPr sz="2300" b="0" i="0" u="none" strike="noStrike" cap="none">
              <a:solidFill>
                <a:srgbClr val="4A72A9"/>
              </a:solidFill>
              <a:latin typeface="Palatino"/>
              <a:ea typeface="Palatino"/>
              <a:cs typeface="Palatino"/>
              <a:sym typeface="Palatino"/>
            </a:endParaRPr>
          </a:p>
          <a:p>
            <a:pPr marL="241300" marR="0" lvl="0" indent="-241300" algn="just" rtl="0">
              <a:lnSpc>
                <a:spcPct val="90000"/>
              </a:lnSpc>
              <a:spcBef>
                <a:spcPts val="0"/>
              </a:spcBef>
              <a:spcAft>
                <a:spcPts val="0"/>
              </a:spcAft>
              <a:buNone/>
            </a:pPr>
            <a:endParaRPr sz="2300" b="0" i="0" u="none" strike="noStrike" cap="none">
              <a:solidFill>
                <a:srgbClr val="4A72A9"/>
              </a:solidFill>
              <a:latin typeface="Palatino"/>
              <a:ea typeface="Palatino"/>
              <a:cs typeface="Palatino"/>
              <a:sym typeface="Palatino"/>
            </a:endParaRPr>
          </a:p>
        </p:txBody>
      </p:sp>
      <p:sp>
        <p:nvSpPr>
          <p:cNvPr id="260" name="Google Shape;260;p48"/>
          <p:cNvSpPr txBox="1"/>
          <p:nvPr/>
        </p:nvSpPr>
        <p:spPr>
          <a:xfrm>
            <a:off x="125016" y="4929188"/>
            <a:ext cx="8643900" cy="1233600"/>
          </a:xfrm>
          <a:prstGeom prst="rect">
            <a:avLst/>
          </a:prstGeom>
          <a:noFill/>
          <a:ln>
            <a:noFill/>
          </a:ln>
        </p:spPr>
        <p:txBody>
          <a:bodyPr spcFirstLastPara="1" wrap="square" lIns="64275" tIns="32125" rIns="64275" bIns="32125" anchor="t" anchorCtr="0">
            <a:noAutofit/>
          </a:bodyPr>
          <a:lstStyle/>
          <a:p>
            <a:pPr marL="0" marR="0" lvl="0" indent="0" algn="ctr" rtl="0">
              <a:spcBef>
                <a:spcPts val="0"/>
              </a:spcBef>
              <a:spcAft>
                <a:spcPts val="0"/>
              </a:spcAft>
              <a:buNone/>
            </a:pPr>
            <a:r>
              <a:rPr lang="en-US" sz="2500">
                <a:solidFill>
                  <a:schemeClr val="accent1"/>
                </a:solidFill>
                <a:latin typeface="Palatino"/>
                <a:ea typeface="Palatino"/>
                <a:cs typeface="Palatino"/>
                <a:sym typeface="Palatino"/>
              </a:rPr>
              <a:t>YOU MUST ALSO HAVE A 2.0 OR HIGHER GPA</a:t>
            </a:r>
            <a:endParaRPr sz="1000"/>
          </a:p>
          <a:p>
            <a:pPr marL="0" marR="0" lvl="0" indent="0" algn="ctr" rtl="0">
              <a:spcBef>
                <a:spcPts val="0"/>
              </a:spcBef>
              <a:spcAft>
                <a:spcPts val="0"/>
              </a:spcAft>
              <a:buNone/>
            </a:pPr>
            <a:r>
              <a:rPr lang="en-US" sz="2500">
                <a:solidFill>
                  <a:schemeClr val="accent1"/>
                </a:solidFill>
                <a:latin typeface="Palatino"/>
                <a:ea typeface="Palatino"/>
                <a:cs typeface="Palatino"/>
                <a:sym typeface="Palatino"/>
              </a:rPr>
              <a:t>(C Average)</a:t>
            </a:r>
            <a:endParaRPr sz="1000"/>
          </a:p>
          <a:p>
            <a:pPr marL="0" marR="0" lvl="0" indent="0" algn="ctr" rtl="0">
              <a:spcBef>
                <a:spcPts val="0"/>
              </a:spcBef>
              <a:spcAft>
                <a:spcPts val="0"/>
              </a:spcAft>
              <a:buNone/>
            </a:pPr>
            <a:endParaRPr sz="2500">
              <a:solidFill>
                <a:schemeClr val="accent1"/>
              </a:solidFill>
              <a:latin typeface="Palatino"/>
              <a:ea typeface="Palatino"/>
              <a:cs typeface="Palatino"/>
              <a:sym typeface="Palatino"/>
            </a:endParaRPr>
          </a:p>
        </p:txBody>
      </p:sp>
    </p:spTree>
  </p:cSld>
  <p:clrMapOvr>
    <a:masterClrMapping/>
  </p:clrMapOvr>
  <p:transition>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49"/>
          <p:cNvSpPr txBox="1"/>
          <p:nvPr/>
        </p:nvSpPr>
        <p:spPr>
          <a:xfrm>
            <a:off x="0" y="0"/>
            <a:ext cx="9144000" cy="895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400" b="1">
                <a:solidFill>
                  <a:schemeClr val="dk1"/>
                </a:solidFill>
              </a:rPr>
              <a:t>Important Parent Information </a:t>
            </a:r>
            <a:endParaRPr/>
          </a:p>
        </p:txBody>
      </p:sp>
      <p:pic>
        <p:nvPicPr>
          <p:cNvPr id="267" name="Google Shape;267;p49"/>
          <p:cNvPicPr preferRelativeResize="0"/>
          <p:nvPr/>
        </p:nvPicPr>
        <p:blipFill rotWithShape="1">
          <a:blip r:embed="rId3">
            <a:alphaModFix/>
          </a:blip>
          <a:srcRect/>
          <a:stretch/>
        </p:blipFill>
        <p:spPr>
          <a:xfrm>
            <a:off x="181625" y="690225"/>
            <a:ext cx="8853723" cy="61677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50"/>
          <p:cNvSpPr txBox="1"/>
          <p:nvPr/>
        </p:nvSpPr>
        <p:spPr>
          <a:xfrm>
            <a:off x="150" y="157250"/>
            <a:ext cx="8418600" cy="1270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800" b="1">
                <a:solidFill>
                  <a:srgbClr val="FF0000"/>
                </a:solidFill>
              </a:rPr>
              <a:t>Be ready for Change!</a:t>
            </a:r>
            <a:endParaRPr sz="4800" b="1">
              <a:solidFill>
                <a:srgbClr val="FF0000"/>
              </a:solidFill>
            </a:endParaRPr>
          </a:p>
        </p:txBody>
      </p:sp>
      <p:sp>
        <p:nvSpPr>
          <p:cNvPr id="274" name="Google Shape;274;p50"/>
          <p:cNvSpPr txBox="1"/>
          <p:nvPr/>
        </p:nvSpPr>
        <p:spPr>
          <a:xfrm>
            <a:off x="150" y="2431175"/>
            <a:ext cx="9144000" cy="3000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800" b="1">
                <a:solidFill>
                  <a:schemeClr val="dk2"/>
                </a:solidFill>
              </a:rPr>
              <a:t>The Florida Legislature reserves the right to make changes any time it wants and DOES.  It is important to stay up-to-date with </a:t>
            </a:r>
            <a:r>
              <a:rPr lang="en-US" sz="2800" b="1">
                <a:solidFill>
                  <a:srgbClr val="FF0000"/>
                </a:solidFill>
              </a:rPr>
              <a:t>school counselors </a:t>
            </a:r>
            <a:r>
              <a:rPr lang="en-US" sz="2800" b="1">
                <a:solidFill>
                  <a:schemeClr val="dk2"/>
                </a:solidFill>
              </a:rPr>
              <a:t>AND FLDOE</a:t>
            </a:r>
            <a:r>
              <a:rPr lang="en-US" sz="2800" b="1">
                <a:solidFill>
                  <a:srgbClr val="FF0000"/>
                </a:solidFill>
              </a:rPr>
              <a:t> </a:t>
            </a:r>
            <a:r>
              <a:rPr lang="en-US" sz="2400" b="1">
                <a:solidFill>
                  <a:schemeClr val="dk2"/>
                </a:solidFill>
              </a:rPr>
              <a:t>(</a:t>
            </a:r>
            <a:r>
              <a:rPr lang="en-US" sz="2400" b="1" u="sng">
                <a:solidFill>
                  <a:srgbClr val="0000FF"/>
                </a:solidFill>
                <a:hlinkClick r:id="rId3">
                  <a:extLst>
                    <a:ext uri="{A12FA001-AC4F-418D-AE19-62706E023703}">
                      <ahyp:hlinkClr xmlns:ahyp="http://schemas.microsoft.com/office/drawing/2018/hyperlinkcolor" val="tx"/>
                    </a:ext>
                  </a:extLst>
                </a:hlinkClick>
              </a:rPr>
              <a:t>http://www.fldoe.org/academics/graduation-requirements</a:t>
            </a:r>
            <a:r>
              <a:rPr lang="en-US" sz="2400" b="1">
                <a:solidFill>
                  <a:schemeClr val="dk2"/>
                </a:solidFill>
              </a:rPr>
              <a:t>).</a:t>
            </a:r>
            <a:endParaRPr>
              <a:solidFill>
                <a:schemeClr val="dk2"/>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51"/>
          <p:cNvSpPr txBox="1"/>
          <p:nvPr/>
        </p:nvSpPr>
        <p:spPr>
          <a:xfrm>
            <a:off x="0" y="0"/>
            <a:ext cx="9071700" cy="1730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600" b="1">
                <a:solidFill>
                  <a:schemeClr val="dk2"/>
                </a:solidFill>
              </a:rPr>
              <a:t>Earning  </a:t>
            </a:r>
            <a:r>
              <a:rPr lang="en-US" sz="3600" b="1">
                <a:solidFill>
                  <a:srgbClr val="FF0000"/>
                </a:solidFill>
              </a:rPr>
              <a:t>Academic College Credit </a:t>
            </a:r>
            <a:br>
              <a:rPr lang="en-US" sz="3600" b="1">
                <a:solidFill>
                  <a:schemeClr val="dk2"/>
                </a:solidFill>
              </a:rPr>
            </a:br>
            <a:r>
              <a:rPr lang="en-US" sz="3600" b="1">
                <a:solidFill>
                  <a:schemeClr val="dk2"/>
                </a:solidFill>
              </a:rPr>
              <a:t>During High School</a:t>
            </a:r>
            <a:endParaRPr sz="3600">
              <a:solidFill>
                <a:schemeClr val="dk2"/>
              </a:solidFill>
            </a:endParaRPr>
          </a:p>
        </p:txBody>
      </p:sp>
      <p:sp>
        <p:nvSpPr>
          <p:cNvPr id="281" name="Google Shape;281;p51"/>
          <p:cNvSpPr txBox="1"/>
          <p:nvPr/>
        </p:nvSpPr>
        <p:spPr>
          <a:xfrm>
            <a:off x="54450" y="1839275"/>
            <a:ext cx="8962800" cy="1051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b="1">
                <a:solidFill>
                  <a:schemeClr val="dk2"/>
                </a:solidFill>
              </a:rPr>
              <a:t>One of the BEST WAYS to contain COLLEGE COSTS is to earn ACADEMIC COLLEGE CREDIT during high school.</a:t>
            </a:r>
            <a:endParaRPr sz="1800" b="1">
              <a:solidFill>
                <a:schemeClr val="dk2"/>
              </a:solidFill>
            </a:endParaRPr>
          </a:p>
        </p:txBody>
      </p:sp>
      <p:sp>
        <p:nvSpPr>
          <p:cNvPr id="282" name="Google Shape;282;p51"/>
          <p:cNvSpPr txBox="1"/>
          <p:nvPr/>
        </p:nvSpPr>
        <p:spPr>
          <a:xfrm>
            <a:off x="242100" y="2733850"/>
            <a:ext cx="8684400" cy="396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a:solidFill>
                  <a:schemeClr val="dk2"/>
                </a:solidFill>
              </a:rPr>
              <a:t>Students can earn college credit by taking courses in the following areas AND earning passing scores on end of course exams:</a:t>
            </a:r>
            <a:endParaRPr>
              <a:solidFill>
                <a:schemeClr val="dk2"/>
              </a:solidFill>
            </a:endParaRPr>
          </a:p>
          <a:p>
            <a:pPr marL="0" lvl="0" indent="0" algn="l" rtl="0">
              <a:spcBef>
                <a:spcPts val="0"/>
              </a:spcBef>
              <a:spcAft>
                <a:spcPts val="0"/>
              </a:spcAft>
              <a:buNone/>
            </a:pPr>
            <a:endParaRPr sz="1000">
              <a:solidFill>
                <a:schemeClr val="dk2"/>
              </a:solidFill>
              <a:latin typeface="Calibri"/>
              <a:ea typeface="Calibri"/>
              <a:cs typeface="Calibri"/>
              <a:sym typeface="Calibri"/>
            </a:endParaRPr>
          </a:p>
          <a:p>
            <a:pPr marL="0" lvl="0" indent="-127000" algn="l" rtl="0">
              <a:spcBef>
                <a:spcPts val="0"/>
              </a:spcBef>
              <a:spcAft>
                <a:spcPts val="0"/>
              </a:spcAft>
              <a:buClr>
                <a:schemeClr val="dk2"/>
              </a:buClr>
              <a:buSzPts val="2000"/>
              <a:buChar char="•"/>
            </a:pPr>
            <a:r>
              <a:rPr lang="en-US" sz="2000">
                <a:solidFill>
                  <a:schemeClr val="dk2"/>
                </a:solidFill>
              </a:rPr>
              <a:t>  </a:t>
            </a:r>
            <a:r>
              <a:rPr lang="en-US" sz="2000" b="1">
                <a:solidFill>
                  <a:srgbClr val="FF0000"/>
                </a:solidFill>
              </a:rPr>
              <a:t>International Baccalaureate Program (IB) </a:t>
            </a:r>
            <a:r>
              <a:rPr lang="en-US" sz="2000" b="1">
                <a:solidFill>
                  <a:schemeClr val="dk2"/>
                </a:solidFill>
              </a:rPr>
              <a:t>– Eastside High</a:t>
            </a:r>
            <a:endParaRPr>
              <a:solidFill>
                <a:schemeClr val="dk2"/>
              </a:solidFill>
            </a:endParaRPr>
          </a:p>
          <a:p>
            <a:pPr marL="0" lvl="0" indent="0" algn="l" rtl="0">
              <a:spcBef>
                <a:spcPts val="0"/>
              </a:spcBef>
              <a:spcAft>
                <a:spcPts val="0"/>
              </a:spcAft>
              <a:buNone/>
            </a:pPr>
            <a:endParaRPr sz="800" b="1">
              <a:solidFill>
                <a:schemeClr val="dk2"/>
              </a:solidFill>
            </a:endParaRPr>
          </a:p>
          <a:p>
            <a:pPr marL="0" lvl="0" indent="-127000" algn="l" rtl="0">
              <a:spcBef>
                <a:spcPts val="0"/>
              </a:spcBef>
              <a:spcAft>
                <a:spcPts val="0"/>
              </a:spcAft>
              <a:buClr>
                <a:schemeClr val="dk2"/>
              </a:buClr>
              <a:buSzPts val="2000"/>
              <a:buChar char="•"/>
            </a:pPr>
            <a:r>
              <a:rPr lang="en-US" sz="2000">
                <a:solidFill>
                  <a:schemeClr val="dk2"/>
                </a:solidFill>
              </a:rPr>
              <a:t>  </a:t>
            </a:r>
            <a:r>
              <a:rPr lang="en-US" sz="2000" b="1">
                <a:solidFill>
                  <a:srgbClr val="FF0000"/>
                </a:solidFill>
              </a:rPr>
              <a:t>AICE/Cambridge </a:t>
            </a:r>
            <a:r>
              <a:rPr lang="en-US" sz="2000" b="1">
                <a:solidFill>
                  <a:schemeClr val="dk2"/>
                </a:solidFill>
              </a:rPr>
              <a:t>-</a:t>
            </a:r>
            <a:r>
              <a:rPr lang="en-US" sz="2000" b="1">
                <a:solidFill>
                  <a:srgbClr val="C00000"/>
                </a:solidFill>
              </a:rPr>
              <a:t> </a:t>
            </a:r>
            <a:r>
              <a:rPr lang="en-US" sz="2000" b="1">
                <a:solidFill>
                  <a:schemeClr val="dk2"/>
                </a:solidFill>
              </a:rPr>
              <a:t>Gainesville High</a:t>
            </a:r>
            <a:endParaRPr>
              <a:solidFill>
                <a:schemeClr val="dk2"/>
              </a:solidFill>
            </a:endParaRPr>
          </a:p>
          <a:p>
            <a:pPr marL="0" lvl="0" indent="0" algn="l" rtl="0">
              <a:spcBef>
                <a:spcPts val="0"/>
              </a:spcBef>
              <a:spcAft>
                <a:spcPts val="0"/>
              </a:spcAft>
              <a:buNone/>
            </a:pPr>
            <a:endParaRPr sz="800" b="1">
              <a:solidFill>
                <a:schemeClr val="dk2"/>
              </a:solidFill>
            </a:endParaRPr>
          </a:p>
          <a:p>
            <a:pPr marL="0" lvl="0" indent="-127000" algn="l" rtl="0">
              <a:spcBef>
                <a:spcPts val="0"/>
              </a:spcBef>
              <a:spcAft>
                <a:spcPts val="0"/>
              </a:spcAft>
              <a:buClr>
                <a:schemeClr val="dk2"/>
              </a:buClr>
              <a:buSzPts val="2000"/>
              <a:buChar char="•"/>
            </a:pPr>
            <a:r>
              <a:rPr lang="en-US" sz="2000" b="1">
                <a:solidFill>
                  <a:schemeClr val="dk2"/>
                </a:solidFill>
              </a:rPr>
              <a:t>  </a:t>
            </a:r>
            <a:r>
              <a:rPr lang="en-US" sz="2000" b="1">
                <a:solidFill>
                  <a:srgbClr val="FF0000"/>
                </a:solidFill>
              </a:rPr>
              <a:t>Advance Placement (AP) </a:t>
            </a:r>
            <a:r>
              <a:rPr lang="en-US" sz="2000" b="1">
                <a:solidFill>
                  <a:schemeClr val="dk2"/>
                </a:solidFill>
              </a:rPr>
              <a:t>– All high schools</a:t>
            </a:r>
            <a:endParaRPr>
              <a:solidFill>
                <a:schemeClr val="dk2"/>
              </a:solidFill>
            </a:endParaRPr>
          </a:p>
          <a:p>
            <a:pPr marL="0" lvl="0" indent="0" algn="l" rtl="0">
              <a:spcBef>
                <a:spcPts val="0"/>
              </a:spcBef>
              <a:spcAft>
                <a:spcPts val="0"/>
              </a:spcAft>
              <a:buNone/>
            </a:pPr>
            <a:endParaRPr sz="800" b="1">
              <a:solidFill>
                <a:schemeClr val="dk2"/>
              </a:solidFill>
            </a:endParaRPr>
          </a:p>
          <a:p>
            <a:pPr marL="0" lvl="0" indent="-127000" algn="l" rtl="0">
              <a:spcBef>
                <a:spcPts val="0"/>
              </a:spcBef>
              <a:spcAft>
                <a:spcPts val="0"/>
              </a:spcAft>
              <a:buClr>
                <a:schemeClr val="dk2"/>
              </a:buClr>
              <a:buSzPts val="2000"/>
              <a:buChar char="•"/>
            </a:pPr>
            <a:r>
              <a:rPr lang="en-US" sz="2000">
                <a:solidFill>
                  <a:schemeClr val="dk2"/>
                </a:solidFill>
              </a:rPr>
              <a:t>  </a:t>
            </a:r>
            <a:r>
              <a:rPr lang="en-US" sz="2000" b="1">
                <a:solidFill>
                  <a:srgbClr val="FF0000"/>
                </a:solidFill>
              </a:rPr>
              <a:t>Dual Enrollment </a:t>
            </a:r>
            <a:r>
              <a:rPr lang="en-US" sz="2000" b="1">
                <a:solidFill>
                  <a:schemeClr val="dk2"/>
                </a:solidFill>
              </a:rPr>
              <a:t>– </a:t>
            </a:r>
            <a:r>
              <a:rPr lang="en-US" sz="2000" b="1">
                <a:solidFill>
                  <a:srgbClr val="538CD5"/>
                </a:solidFill>
              </a:rPr>
              <a:t>For Students in Grades 11 &amp; 12 </a:t>
            </a:r>
            <a:br>
              <a:rPr lang="en-US" sz="1800">
                <a:solidFill>
                  <a:srgbClr val="538CD5"/>
                </a:solidFill>
                <a:latin typeface="Calibri"/>
                <a:ea typeface="Calibri"/>
                <a:cs typeface="Calibri"/>
                <a:sym typeface="Calibri"/>
              </a:rPr>
            </a:br>
            <a:br>
              <a:rPr lang="en-US" sz="1000">
                <a:solidFill>
                  <a:srgbClr val="538CD5"/>
                </a:solidFill>
                <a:latin typeface="Calibri"/>
                <a:ea typeface="Calibri"/>
                <a:cs typeface="Calibri"/>
                <a:sym typeface="Calibri"/>
              </a:rPr>
            </a:br>
            <a:r>
              <a:rPr lang="en-US" sz="1800">
                <a:solidFill>
                  <a:schemeClr val="dk2"/>
                </a:solidFill>
                <a:latin typeface="Calibri"/>
                <a:ea typeface="Calibri"/>
                <a:cs typeface="Calibri"/>
                <a:sym typeface="Calibri"/>
              </a:rPr>
              <a:t>   - </a:t>
            </a:r>
            <a:r>
              <a:rPr lang="en-US" sz="1800" b="1">
                <a:solidFill>
                  <a:schemeClr val="dk2"/>
                </a:solidFill>
                <a:latin typeface="Calibri"/>
                <a:ea typeface="Calibri"/>
                <a:cs typeface="Calibri"/>
                <a:sym typeface="Calibri"/>
              </a:rPr>
              <a:t>SFC Dual Enrollment </a:t>
            </a:r>
            <a:r>
              <a:rPr lang="en-US" sz="1800">
                <a:solidFill>
                  <a:schemeClr val="dk2"/>
                </a:solidFill>
                <a:latin typeface="Calibri"/>
                <a:ea typeface="Calibri"/>
                <a:cs typeface="Calibri"/>
                <a:sym typeface="Calibri"/>
              </a:rPr>
              <a:t>– </a:t>
            </a:r>
            <a:r>
              <a:rPr lang="en-US">
                <a:solidFill>
                  <a:schemeClr val="dk2"/>
                </a:solidFill>
                <a:latin typeface="Calibri"/>
                <a:ea typeface="Calibri"/>
                <a:cs typeface="Calibri"/>
                <a:sym typeface="Calibri"/>
              </a:rPr>
              <a:t>Must apply and pass Grade 10 FSA Reading, have a good attendance</a:t>
            </a:r>
            <a:br>
              <a:rPr lang="en-US">
                <a:solidFill>
                  <a:schemeClr val="dk2"/>
                </a:solidFill>
                <a:latin typeface="Calibri"/>
                <a:ea typeface="Calibri"/>
                <a:cs typeface="Calibri"/>
                <a:sym typeface="Calibri"/>
              </a:rPr>
            </a:br>
            <a:r>
              <a:rPr lang="en-US">
                <a:solidFill>
                  <a:schemeClr val="dk2"/>
                </a:solidFill>
                <a:latin typeface="Calibri"/>
                <a:ea typeface="Calibri"/>
                <a:cs typeface="Calibri"/>
                <a:sym typeface="Calibri"/>
              </a:rPr>
              <a:t>                                                             and discipline record, take the PERT college placement test.</a:t>
            </a:r>
            <a:br>
              <a:rPr lang="en-US" sz="1800">
                <a:solidFill>
                  <a:schemeClr val="dk2"/>
                </a:solidFill>
                <a:latin typeface="Calibri"/>
                <a:ea typeface="Calibri"/>
                <a:cs typeface="Calibri"/>
                <a:sym typeface="Calibri"/>
              </a:rPr>
            </a:br>
            <a:r>
              <a:rPr lang="en-US" sz="1800">
                <a:solidFill>
                  <a:schemeClr val="dk2"/>
                </a:solidFill>
                <a:latin typeface="Calibri"/>
                <a:ea typeface="Calibri"/>
                <a:cs typeface="Calibri"/>
                <a:sym typeface="Calibri"/>
              </a:rPr>
              <a:t>   - </a:t>
            </a:r>
            <a:r>
              <a:rPr lang="en-US" sz="1800" b="1">
                <a:solidFill>
                  <a:schemeClr val="dk2"/>
                </a:solidFill>
                <a:latin typeface="Calibri"/>
                <a:ea typeface="Calibri"/>
                <a:cs typeface="Calibri"/>
                <a:sym typeface="Calibri"/>
              </a:rPr>
              <a:t>UF Dual Enrollment </a:t>
            </a:r>
            <a:r>
              <a:rPr lang="en-US" sz="1800">
                <a:solidFill>
                  <a:schemeClr val="dk2"/>
                </a:solidFill>
                <a:latin typeface="Calibri"/>
                <a:ea typeface="Calibri"/>
                <a:cs typeface="Calibri"/>
                <a:sym typeface="Calibri"/>
              </a:rPr>
              <a:t>– </a:t>
            </a:r>
            <a:r>
              <a:rPr lang="en-US">
                <a:solidFill>
                  <a:schemeClr val="dk2"/>
                </a:solidFill>
                <a:latin typeface="Calibri"/>
                <a:ea typeface="Calibri"/>
                <a:cs typeface="Calibri"/>
                <a:sym typeface="Calibri"/>
              </a:rPr>
              <a:t>Must complete the full application packet (5 forms), have a minimum</a:t>
            </a:r>
            <a:br>
              <a:rPr lang="en-US">
                <a:solidFill>
                  <a:schemeClr val="dk2"/>
                </a:solidFill>
                <a:latin typeface="Calibri"/>
                <a:ea typeface="Calibri"/>
                <a:cs typeface="Calibri"/>
                <a:sym typeface="Calibri"/>
              </a:rPr>
            </a:br>
            <a:r>
              <a:rPr lang="en-US">
                <a:solidFill>
                  <a:schemeClr val="dk2"/>
                </a:solidFill>
                <a:latin typeface="Calibri"/>
                <a:ea typeface="Calibri"/>
                <a:cs typeface="Calibri"/>
                <a:sym typeface="Calibri"/>
              </a:rPr>
              <a:t>                                                           grade point average or 3.6, earn minimum University Ready test scores</a:t>
            </a:r>
            <a:br>
              <a:rPr lang="en-US">
                <a:solidFill>
                  <a:schemeClr val="dk2"/>
                </a:solidFill>
                <a:latin typeface="Calibri"/>
                <a:ea typeface="Calibri"/>
                <a:cs typeface="Calibri"/>
                <a:sym typeface="Calibri"/>
              </a:rPr>
            </a:br>
            <a:r>
              <a:rPr lang="en-US">
                <a:solidFill>
                  <a:schemeClr val="dk2"/>
                </a:solidFill>
                <a:latin typeface="Calibri"/>
                <a:ea typeface="Calibri"/>
                <a:cs typeface="Calibri"/>
                <a:sym typeface="Calibri"/>
              </a:rPr>
              <a:t>                                                           on the ACT or SAT tests, and  receive the approval of the school </a:t>
            </a:r>
            <a:br>
              <a:rPr lang="en-US">
                <a:solidFill>
                  <a:schemeClr val="dk2"/>
                </a:solidFill>
                <a:latin typeface="Calibri"/>
                <a:ea typeface="Calibri"/>
                <a:cs typeface="Calibri"/>
                <a:sym typeface="Calibri"/>
              </a:rPr>
            </a:br>
            <a:r>
              <a:rPr lang="en-US">
                <a:solidFill>
                  <a:schemeClr val="dk2"/>
                </a:solidFill>
                <a:latin typeface="Calibri"/>
                <a:ea typeface="Calibri"/>
                <a:cs typeface="Calibri"/>
                <a:sym typeface="Calibri"/>
              </a:rPr>
              <a:t>                                                           counselor, Supervisor of Student Services, and UF CPET office.</a:t>
            </a:r>
            <a:br>
              <a:rPr lang="en-US">
                <a:solidFill>
                  <a:schemeClr val="dk2"/>
                </a:solidFill>
                <a:latin typeface="Calibri"/>
                <a:ea typeface="Calibri"/>
                <a:cs typeface="Calibri"/>
                <a:sym typeface="Calibri"/>
              </a:rPr>
            </a:br>
            <a:endParaRPr>
              <a:solidFill>
                <a:schemeClr val="dk2"/>
              </a:solidFill>
              <a:latin typeface="Calibri"/>
              <a:ea typeface="Calibri"/>
              <a:cs typeface="Calibri"/>
              <a:sym typeface="Calibri"/>
            </a:endParaRPr>
          </a:p>
          <a:p>
            <a:pPr marL="0" lvl="0" indent="0" algn="l" rtl="0">
              <a:spcBef>
                <a:spcPts val="0"/>
              </a:spcBef>
              <a:spcAft>
                <a:spcPts val="0"/>
              </a:spcAft>
              <a:buNone/>
            </a:pPr>
            <a:endParaRPr sz="2000" b="1">
              <a:solidFill>
                <a:schemeClr val="dk2"/>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52"/>
          <p:cNvSpPr txBox="1">
            <a:spLocks noGrp="1"/>
          </p:cNvSpPr>
          <p:nvPr>
            <p:ph type="title"/>
          </p:nvPr>
        </p:nvSpPr>
        <p:spPr>
          <a:xfrm>
            <a:off x="457646" y="274588"/>
            <a:ext cx="8228700" cy="1143000"/>
          </a:xfrm>
          <a:prstGeom prst="rect">
            <a:avLst/>
          </a:prstGeom>
          <a:noFill/>
          <a:ln>
            <a:noFill/>
          </a:ln>
        </p:spPr>
        <p:txBody>
          <a:bodyPr spcFirstLastPara="1" wrap="square" lIns="35725" tIns="35725" rIns="35725" bIns="35725" anchor="ctr" anchorCtr="0">
            <a:noAutofit/>
          </a:bodyPr>
          <a:lstStyle/>
          <a:p>
            <a:pPr marL="0" marR="0" lvl="0" indent="0" algn="l" rtl="0">
              <a:lnSpc>
                <a:spcPct val="90000"/>
              </a:lnSpc>
              <a:spcBef>
                <a:spcPts val="0"/>
              </a:spcBef>
              <a:spcAft>
                <a:spcPts val="0"/>
              </a:spcAft>
              <a:buNone/>
            </a:pPr>
            <a:r>
              <a:rPr lang="en-US" sz="4500" b="0" i="0" u="none" strike="noStrike" cap="none">
                <a:solidFill>
                  <a:srgbClr val="3A5C8B"/>
                </a:solidFill>
                <a:latin typeface="Arial"/>
                <a:ea typeface="Arial"/>
                <a:cs typeface="Arial"/>
                <a:sym typeface="Arial"/>
              </a:rPr>
              <a:t>Academic Magnets</a:t>
            </a:r>
            <a:endParaRPr sz="4500" b="0" i="0" u="none" strike="noStrike" cap="none">
              <a:solidFill>
                <a:srgbClr val="3A5C8B"/>
              </a:solidFill>
              <a:latin typeface="Arial"/>
              <a:ea typeface="Arial"/>
              <a:cs typeface="Arial"/>
              <a:sym typeface="Arial"/>
            </a:endParaRPr>
          </a:p>
        </p:txBody>
      </p:sp>
      <p:sp>
        <p:nvSpPr>
          <p:cNvPr id="289" name="Google Shape;289;p52"/>
          <p:cNvSpPr txBox="1">
            <a:spLocks noGrp="1"/>
          </p:cNvSpPr>
          <p:nvPr>
            <p:ph type="body" idx="1"/>
          </p:nvPr>
        </p:nvSpPr>
        <p:spPr>
          <a:xfrm>
            <a:off x="457646" y="1534790"/>
            <a:ext cx="4039800" cy="639600"/>
          </a:xfrm>
          <a:prstGeom prst="rect">
            <a:avLst/>
          </a:prstGeom>
          <a:noFill/>
          <a:ln>
            <a:noFill/>
          </a:ln>
        </p:spPr>
        <p:txBody>
          <a:bodyPr spcFirstLastPara="1" wrap="square" lIns="35725" tIns="35725" rIns="35725" bIns="35725" anchor="b" anchorCtr="0">
            <a:noAutofit/>
          </a:bodyPr>
          <a:lstStyle/>
          <a:p>
            <a:pPr marL="0" marR="0" lvl="0" indent="0" algn="l" rtl="0">
              <a:lnSpc>
                <a:spcPct val="90000"/>
              </a:lnSpc>
              <a:spcBef>
                <a:spcPts val="0"/>
              </a:spcBef>
              <a:spcAft>
                <a:spcPts val="0"/>
              </a:spcAft>
              <a:buClr>
                <a:srgbClr val="4A72A9"/>
              </a:buClr>
              <a:buSzPts val="800"/>
              <a:buFont typeface="Arial"/>
              <a:buNone/>
            </a:pPr>
            <a:r>
              <a:rPr lang="en-US" sz="1700" b="1" i="0" u="none" strike="noStrike" cap="none">
                <a:solidFill>
                  <a:srgbClr val="000000"/>
                </a:solidFill>
                <a:latin typeface="Palatino"/>
                <a:ea typeface="Palatino"/>
                <a:cs typeface="Palatino"/>
                <a:sym typeface="Palatino"/>
              </a:rPr>
              <a:t>IB Program – Eastside High  </a:t>
            </a:r>
            <a:endParaRPr sz="1700" b="1" i="0" u="none" strike="noStrike" cap="none">
              <a:solidFill>
                <a:srgbClr val="000000"/>
              </a:solidFill>
              <a:latin typeface="Palatino"/>
              <a:ea typeface="Palatino"/>
              <a:cs typeface="Palatino"/>
              <a:sym typeface="Palatino"/>
            </a:endParaRPr>
          </a:p>
        </p:txBody>
      </p:sp>
      <p:pic>
        <p:nvPicPr>
          <p:cNvPr id="290" name="Google Shape;290;p52"/>
          <p:cNvPicPr preferRelativeResize="0">
            <a:picLocks noGrp="1"/>
          </p:cNvPicPr>
          <p:nvPr>
            <p:ph type="body" idx="2"/>
          </p:nvPr>
        </p:nvPicPr>
        <p:blipFill rotWithShape="1">
          <a:blip r:embed="rId3">
            <a:alphaModFix/>
          </a:blip>
          <a:srcRect/>
          <a:stretch/>
        </p:blipFill>
        <p:spPr>
          <a:xfrm>
            <a:off x="1181509" y="2288232"/>
            <a:ext cx="2591700" cy="3723600"/>
          </a:xfrm>
          <a:prstGeom prst="rect">
            <a:avLst/>
          </a:prstGeom>
          <a:noFill/>
          <a:ln>
            <a:noFill/>
          </a:ln>
        </p:spPr>
      </p:pic>
      <p:sp>
        <p:nvSpPr>
          <p:cNvPr id="291" name="Google Shape;291;p52"/>
          <p:cNvSpPr txBox="1">
            <a:spLocks noGrp="1"/>
          </p:cNvSpPr>
          <p:nvPr>
            <p:ph type="body" idx="3"/>
          </p:nvPr>
        </p:nvSpPr>
        <p:spPr>
          <a:xfrm>
            <a:off x="4644554" y="1534790"/>
            <a:ext cx="4041900" cy="639600"/>
          </a:xfrm>
          <a:prstGeom prst="rect">
            <a:avLst/>
          </a:prstGeom>
          <a:noFill/>
          <a:ln>
            <a:noFill/>
          </a:ln>
        </p:spPr>
        <p:txBody>
          <a:bodyPr spcFirstLastPara="1" wrap="square" lIns="35725" tIns="35725" rIns="35725" bIns="35725" anchor="b" anchorCtr="0">
            <a:noAutofit/>
          </a:bodyPr>
          <a:lstStyle/>
          <a:p>
            <a:pPr marL="0" marR="0" lvl="0" indent="0" algn="l" rtl="0">
              <a:lnSpc>
                <a:spcPct val="90000"/>
              </a:lnSpc>
              <a:spcBef>
                <a:spcPts val="0"/>
              </a:spcBef>
              <a:spcAft>
                <a:spcPts val="0"/>
              </a:spcAft>
              <a:buClr>
                <a:srgbClr val="4A72A9"/>
              </a:buClr>
              <a:buSzPts val="800"/>
              <a:buFont typeface="Arial"/>
              <a:buNone/>
            </a:pPr>
            <a:r>
              <a:rPr lang="en-US" sz="1700" b="1" i="0" u="none" strike="noStrike" cap="none">
                <a:solidFill>
                  <a:srgbClr val="000000"/>
                </a:solidFill>
                <a:latin typeface="Palatino"/>
                <a:ea typeface="Palatino"/>
                <a:cs typeface="Palatino"/>
                <a:sym typeface="Palatino"/>
              </a:rPr>
              <a:t>Cambridge Program – Gainesville High  </a:t>
            </a:r>
            <a:endParaRPr sz="1700" b="1" i="0" u="none" strike="noStrike" cap="none">
              <a:solidFill>
                <a:srgbClr val="000000"/>
              </a:solidFill>
              <a:latin typeface="Palatino"/>
              <a:ea typeface="Palatino"/>
              <a:cs typeface="Palatino"/>
              <a:sym typeface="Palatino"/>
            </a:endParaRPr>
          </a:p>
        </p:txBody>
      </p:sp>
      <p:pic>
        <p:nvPicPr>
          <p:cNvPr id="292" name="Google Shape;292;p52"/>
          <p:cNvPicPr preferRelativeResize="0">
            <a:picLocks noGrp="1"/>
          </p:cNvPicPr>
          <p:nvPr>
            <p:ph type="body" idx="4"/>
          </p:nvPr>
        </p:nvPicPr>
        <p:blipFill rotWithShape="1">
          <a:blip r:embed="rId4">
            <a:alphaModFix/>
          </a:blip>
          <a:srcRect/>
          <a:stretch/>
        </p:blipFill>
        <p:spPr>
          <a:xfrm>
            <a:off x="4644553" y="2411016"/>
            <a:ext cx="4041900" cy="666000"/>
          </a:xfrm>
          <a:prstGeom prst="rect">
            <a:avLst/>
          </a:prstGeom>
          <a:noFill/>
          <a:ln>
            <a:noFill/>
          </a:ln>
        </p:spPr>
      </p:pic>
      <p:pic>
        <p:nvPicPr>
          <p:cNvPr id="293" name="Google Shape;293;p52"/>
          <p:cNvPicPr preferRelativeResize="0"/>
          <p:nvPr/>
        </p:nvPicPr>
        <p:blipFill rotWithShape="1">
          <a:blip r:embed="rId5">
            <a:alphaModFix/>
          </a:blip>
          <a:srcRect/>
          <a:stretch/>
        </p:blipFill>
        <p:spPr>
          <a:xfrm>
            <a:off x="5054203" y="3429000"/>
            <a:ext cx="3368109" cy="1836457"/>
          </a:xfrm>
          <a:prstGeom prst="rect">
            <a:avLst/>
          </a:prstGeom>
          <a:noFill/>
          <a:ln>
            <a:noFill/>
          </a:ln>
        </p:spPr>
      </p:pic>
    </p:spTree>
  </p:cSld>
  <p:clrMapOvr>
    <a:masterClrMapping/>
  </p:clrMapOvr>
  <p:transition>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53"/>
          <p:cNvSpPr txBox="1">
            <a:spLocks noGrp="1"/>
          </p:cNvSpPr>
          <p:nvPr>
            <p:ph type="title"/>
          </p:nvPr>
        </p:nvSpPr>
        <p:spPr>
          <a:xfrm>
            <a:off x="250031" y="312539"/>
            <a:ext cx="8661600" cy="1437900"/>
          </a:xfrm>
          <a:prstGeom prst="rect">
            <a:avLst/>
          </a:prstGeom>
          <a:noFill/>
          <a:ln>
            <a:noFill/>
          </a:ln>
        </p:spPr>
        <p:txBody>
          <a:bodyPr spcFirstLastPara="1" wrap="square" lIns="35725" tIns="35725" rIns="35725" bIns="35725" anchor="ctr" anchorCtr="0">
            <a:noAutofit/>
          </a:bodyPr>
          <a:lstStyle/>
          <a:p>
            <a:pPr marL="0" marR="0" lvl="0" indent="0" algn="l" rtl="0">
              <a:lnSpc>
                <a:spcPct val="90000"/>
              </a:lnSpc>
              <a:spcBef>
                <a:spcPts val="0"/>
              </a:spcBef>
              <a:spcAft>
                <a:spcPts val="0"/>
              </a:spcAft>
              <a:buNone/>
            </a:pPr>
            <a:r>
              <a:rPr lang="en-US" sz="4500" b="0" i="0" u="none" strike="noStrike" cap="none">
                <a:solidFill>
                  <a:srgbClr val="3A5C8B"/>
                </a:solidFill>
                <a:latin typeface="Arial"/>
                <a:ea typeface="Arial"/>
                <a:cs typeface="Arial"/>
                <a:sym typeface="Arial"/>
              </a:rPr>
              <a:t>Advanced Placement Courses</a:t>
            </a:r>
            <a:endParaRPr sz="4500" b="0" i="0" u="none" strike="noStrike" cap="none">
              <a:solidFill>
                <a:srgbClr val="3A5C8B"/>
              </a:solidFill>
              <a:latin typeface="Arial"/>
              <a:ea typeface="Arial"/>
              <a:cs typeface="Arial"/>
              <a:sym typeface="Arial"/>
            </a:endParaRPr>
          </a:p>
        </p:txBody>
      </p:sp>
      <p:pic>
        <p:nvPicPr>
          <p:cNvPr id="300" name="Google Shape;300;p53"/>
          <p:cNvPicPr preferRelativeResize="0">
            <a:picLocks noGrp="1"/>
          </p:cNvPicPr>
          <p:nvPr>
            <p:ph type="body" idx="1"/>
          </p:nvPr>
        </p:nvPicPr>
        <p:blipFill rotWithShape="1">
          <a:blip r:embed="rId3">
            <a:alphaModFix/>
          </a:blip>
          <a:srcRect/>
          <a:stretch/>
        </p:blipFill>
        <p:spPr>
          <a:xfrm>
            <a:off x="250031" y="2196703"/>
            <a:ext cx="4089900" cy="3772500"/>
          </a:xfrm>
          <a:prstGeom prst="rect">
            <a:avLst/>
          </a:prstGeom>
          <a:noFill/>
          <a:ln>
            <a:noFill/>
          </a:ln>
        </p:spPr>
      </p:pic>
      <p:sp>
        <p:nvSpPr>
          <p:cNvPr id="301" name="Google Shape;301;p53"/>
          <p:cNvSpPr txBox="1"/>
          <p:nvPr/>
        </p:nvSpPr>
        <p:spPr>
          <a:xfrm>
            <a:off x="5107781" y="2196702"/>
            <a:ext cx="3589800" cy="2986500"/>
          </a:xfrm>
          <a:prstGeom prst="rect">
            <a:avLst/>
          </a:prstGeom>
          <a:noFill/>
          <a:ln>
            <a:noFill/>
          </a:ln>
        </p:spPr>
        <p:txBody>
          <a:bodyPr spcFirstLastPara="1" wrap="square" lIns="64275" tIns="32125" rIns="64275" bIns="32125" anchor="t" anchorCtr="0">
            <a:noAutofit/>
          </a:bodyPr>
          <a:lstStyle/>
          <a:p>
            <a:pPr marL="317500" marR="0" lvl="0" indent="-311150" algn="l" rtl="0">
              <a:spcBef>
                <a:spcPts val="0"/>
              </a:spcBef>
              <a:spcAft>
                <a:spcPts val="0"/>
              </a:spcAft>
              <a:buClr>
                <a:srgbClr val="243750"/>
              </a:buClr>
              <a:buSzPts val="2100"/>
              <a:buFont typeface="Arial"/>
              <a:buChar char="•"/>
            </a:pPr>
            <a:r>
              <a:rPr lang="en-US" sz="2100">
                <a:solidFill>
                  <a:srgbClr val="243750"/>
                </a:solidFill>
                <a:latin typeface="Palatino"/>
                <a:ea typeface="Palatino"/>
                <a:cs typeface="Palatino"/>
                <a:sym typeface="Palatino"/>
              </a:rPr>
              <a:t>Available at ALL high schools</a:t>
            </a:r>
            <a:endParaRPr sz="1000"/>
          </a:p>
          <a:p>
            <a:pPr marL="317500" marR="0" lvl="0" indent="-177800" algn="l" rtl="0">
              <a:spcBef>
                <a:spcPts val="0"/>
              </a:spcBef>
              <a:spcAft>
                <a:spcPts val="0"/>
              </a:spcAft>
              <a:buClr>
                <a:srgbClr val="243750"/>
              </a:buClr>
              <a:buSzPts val="2100"/>
              <a:buFont typeface="Arial"/>
              <a:buNone/>
            </a:pPr>
            <a:endParaRPr sz="2100">
              <a:solidFill>
                <a:srgbClr val="243750"/>
              </a:solidFill>
              <a:latin typeface="Palatino"/>
              <a:ea typeface="Palatino"/>
              <a:cs typeface="Palatino"/>
              <a:sym typeface="Palatino"/>
            </a:endParaRPr>
          </a:p>
          <a:p>
            <a:pPr marL="317500" marR="0" lvl="0" indent="-311150" algn="l" rtl="0">
              <a:spcBef>
                <a:spcPts val="0"/>
              </a:spcBef>
              <a:spcAft>
                <a:spcPts val="0"/>
              </a:spcAft>
              <a:buClr>
                <a:srgbClr val="243750"/>
              </a:buClr>
              <a:buSzPts val="2100"/>
              <a:buFont typeface="Arial"/>
              <a:buChar char="•"/>
            </a:pPr>
            <a:r>
              <a:rPr lang="en-US" sz="2100">
                <a:solidFill>
                  <a:srgbClr val="243750"/>
                </a:solidFill>
                <a:latin typeface="Palatino"/>
                <a:ea typeface="Palatino"/>
                <a:cs typeface="Palatino"/>
                <a:sym typeface="Palatino"/>
              </a:rPr>
              <a:t>College Credit is awarded after passing a test</a:t>
            </a:r>
            <a:endParaRPr sz="1000"/>
          </a:p>
          <a:p>
            <a:pPr marL="317500" marR="0" lvl="0" indent="-177800" algn="l" rtl="0">
              <a:spcBef>
                <a:spcPts val="0"/>
              </a:spcBef>
              <a:spcAft>
                <a:spcPts val="0"/>
              </a:spcAft>
              <a:buClr>
                <a:srgbClr val="243750"/>
              </a:buClr>
              <a:buSzPts val="2100"/>
              <a:buFont typeface="Arial"/>
              <a:buNone/>
            </a:pPr>
            <a:endParaRPr sz="2100">
              <a:solidFill>
                <a:srgbClr val="243750"/>
              </a:solidFill>
              <a:latin typeface="Palatino"/>
              <a:ea typeface="Palatino"/>
              <a:cs typeface="Palatino"/>
              <a:sym typeface="Palatino"/>
            </a:endParaRPr>
          </a:p>
          <a:p>
            <a:pPr marL="317500" marR="0" lvl="0" indent="-311150" algn="l" rtl="0">
              <a:spcBef>
                <a:spcPts val="0"/>
              </a:spcBef>
              <a:spcAft>
                <a:spcPts val="0"/>
              </a:spcAft>
              <a:buClr>
                <a:srgbClr val="243750"/>
              </a:buClr>
              <a:buSzPts val="2100"/>
              <a:buFont typeface="Arial"/>
              <a:buChar char="•"/>
            </a:pPr>
            <a:r>
              <a:rPr lang="en-US" sz="2100">
                <a:solidFill>
                  <a:srgbClr val="243750"/>
                </a:solidFill>
                <a:latin typeface="Palatino"/>
                <a:ea typeface="Palatino"/>
                <a:cs typeface="Palatino"/>
                <a:sym typeface="Palatino"/>
              </a:rPr>
              <a:t>Choose AP classes based on your strengths and teacher recommendation.</a:t>
            </a:r>
            <a:endParaRPr sz="2100">
              <a:solidFill>
                <a:srgbClr val="243750"/>
              </a:solidFill>
              <a:latin typeface="Palatino"/>
              <a:ea typeface="Palatino"/>
              <a:cs typeface="Palatino"/>
              <a:sym typeface="Palatino"/>
            </a:endParaRPr>
          </a:p>
        </p:txBody>
      </p:sp>
    </p:spTree>
  </p:cSld>
  <p:clrMapOvr>
    <a:masterClrMapping/>
  </p:clrMapOvr>
  <p:transition>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54"/>
          <p:cNvSpPr txBox="1">
            <a:spLocks noGrp="1"/>
          </p:cNvSpPr>
          <p:nvPr>
            <p:ph type="body" idx="1"/>
          </p:nvPr>
        </p:nvSpPr>
        <p:spPr>
          <a:xfrm>
            <a:off x="1678781" y="1130162"/>
            <a:ext cx="5486400" cy="2052300"/>
          </a:xfrm>
          <a:prstGeom prst="rect">
            <a:avLst/>
          </a:prstGeom>
          <a:noFill/>
          <a:ln>
            <a:noFill/>
          </a:ln>
        </p:spPr>
        <p:txBody>
          <a:bodyPr spcFirstLastPara="1" wrap="square" lIns="35725" tIns="35725" rIns="35725" bIns="35725" anchor="t" anchorCtr="0">
            <a:noAutofit/>
          </a:bodyPr>
          <a:lstStyle/>
          <a:p>
            <a:pPr marL="317500" marR="0" lvl="0" indent="-323850" algn="just" rtl="0">
              <a:lnSpc>
                <a:spcPct val="90000"/>
              </a:lnSpc>
              <a:spcBef>
                <a:spcPts val="0"/>
              </a:spcBef>
              <a:spcAft>
                <a:spcPts val="0"/>
              </a:spcAft>
              <a:buClr>
                <a:srgbClr val="4A72A9"/>
              </a:buClr>
              <a:buSzPts val="2300"/>
              <a:buFont typeface="Arial"/>
              <a:buChar char="•"/>
            </a:pPr>
            <a:r>
              <a:rPr lang="en-US" sz="2300" b="0" i="0" u="none" strike="noStrike" cap="none">
                <a:solidFill>
                  <a:srgbClr val="4A72A9"/>
                </a:solidFill>
                <a:latin typeface="Palatino"/>
                <a:ea typeface="Palatino"/>
                <a:cs typeface="Palatino"/>
                <a:sym typeface="Palatino"/>
              </a:rPr>
              <a:t>Eligible in 11</a:t>
            </a:r>
            <a:r>
              <a:rPr lang="en-US" sz="2300" b="0" i="0" u="none" strike="noStrike" cap="none" baseline="30000">
                <a:solidFill>
                  <a:srgbClr val="4A72A9"/>
                </a:solidFill>
                <a:latin typeface="Palatino"/>
                <a:ea typeface="Palatino"/>
                <a:cs typeface="Palatino"/>
                <a:sym typeface="Palatino"/>
              </a:rPr>
              <a:t>th</a:t>
            </a:r>
            <a:r>
              <a:rPr lang="en-US" sz="2300" b="0" i="0" u="none" strike="noStrike" cap="none">
                <a:solidFill>
                  <a:srgbClr val="4A72A9"/>
                </a:solidFill>
                <a:latin typeface="Palatino"/>
                <a:ea typeface="Palatino"/>
                <a:cs typeface="Palatino"/>
                <a:sym typeface="Palatino"/>
              </a:rPr>
              <a:t> and 12</a:t>
            </a:r>
            <a:r>
              <a:rPr lang="en-US" sz="2300" b="0" i="0" u="none" strike="noStrike" cap="none" baseline="30000">
                <a:solidFill>
                  <a:srgbClr val="4A72A9"/>
                </a:solidFill>
                <a:latin typeface="Palatino"/>
                <a:ea typeface="Palatino"/>
                <a:cs typeface="Palatino"/>
                <a:sym typeface="Palatino"/>
              </a:rPr>
              <a:t>th</a:t>
            </a:r>
            <a:r>
              <a:rPr lang="en-US" sz="2300" b="0" i="0" u="none" strike="noStrike" cap="none">
                <a:solidFill>
                  <a:srgbClr val="4A72A9"/>
                </a:solidFill>
                <a:latin typeface="Palatino"/>
                <a:ea typeface="Palatino"/>
                <a:cs typeface="Palatino"/>
                <a:sym typeface="Palatino"/>
              </a:rPr>
              <a:t> grades</a:t>
            </a:r>
            <a:endParaRPr/>
          </a:p>
          <a:p>
            <a:pPr marL="317500" marR="0" lvl="0" indent="-323850" algn="just" rtl="0">
              <a:lnSpc>
                <a:spcPct val="90000"/>
              </a:lnSpc>
              <a:spcBef>
                <a:spcPts val="0"/>
              </a:spcBef>
              <a:spcAft>
                <a:spcPts val="0"/>
              </a:spcAft>
              <a:buClr>
                <a:srgbClr val="4A72A9"/>
              </a:buClr>
              <a:buSzPts val="2300"/>
              <a:buFont typeface="Arial"/>
              <a:buChar char="•"/>
            </a:pPr>
            <a:r>
              <a:rPr lang="en-US" sz="2300" b="0" i="0" u="none" strike="noStrike" cap="none">
                <a:solidFill>
                  <a:srgbClr val="4A72A9"/>
                </a:solidFill>
                <a:latin typeface="Palatino"/>
                <a:ea typeface="Palatino"/>
                <a:cs typeface="Palatino"/>
                <a:sym typeface="Palatino"/>
              </a:rPr>
              <a:t>Keep up grades and behavior</a:t>
            </a:r>
            <a:endParaRPr/>
          </a:p>
          <a:p>
            <a:pPr marL="317500" marR="0" lvl="0" indent="-323850" algn="just" rtl="0">
              <a:lnSpc>
                <a:spcPct val="90000"/>
              </a:lnSpc>
              <a:spcBef>
                <a:spcPts val="0"/>
              </a:spcBef>
              <a:spcAft>
                <a:spcPts val="0"/>
              </a:spcAft>
              <a:buClr>
                <a:srgbClr val="4A72A9"/>
              </a:buClr>
              <a:buSzPts val="2300"/>
              <a:buFont typeface="Arial"/>
              <a:buChar char="•"/>
            </a:pPr>
            <a:r>
              <a:rPr lang="en-US" sz="2300" b="0" i="0" u="none" strike="noStrike" cap="none">
                <a:solidFill>
                  <a:srgbClr val="4A72A9"/>
                </a:solidFill>
                <a:latin typeface="Palatino"/>
                <a:ea typeface="Palatino"/>
                <a:cs typeface="Palatino"/>
                <a:sym typeface="Palatino"/>
              </a:rPr>
              <a:t>Can earn college credits as well as complete high school graduation requirements</a:t>
            </a:r>
            <a:endParaRPr sz="2300" b="0" i="0" u="none" strike="noStrike" cap="none">
              <a:solidFill>
                <a:srgbClr val="4A72A9"/>
              </a:solidFill>
              <a:latin typeface="Palatino"/>
              <a:ea typeface="Palatino"/>
              <a:cs typeface="Palatino"/>
              <a:sym typeface="Palatino"/>
            </a:endParaRPr>
          </a:p>
        </p:txBody>
      </p:sp>
      <p:pic>
        <p:nvPicPr>
          <p:cNvPr id="307" name="Google Shape;307;p54"/>
          <p:cNvPicPr preferRelativeResize="0"/>
          <p:nvPr/>
        </p:nvPicPr>
        <p:blipFill rotWithShape="1">
          <a:blip r:embed="rId3">
            <a:alphaModFix/>
          </a:blip>
          <a:srcRect r="41506" b="85454"/>
          <a:stretch/>
        </p:blipFill>
        <p:spPr>
          <a:xfrm>
            <a:off x="464344" y="5036344"/>
            <a:ext cx="4536283" cy="589359"/>
          </a:xfrm>
          <a:prstGeom prst="rect">
            <a:avLst/>
          </a:prstGeom>
          <a:noFill/>
          <a:ln>
            <a:noFill/>
          </a:ln>
        </p:spPr>
      </p:pic>
      <p:pic>
        <p:nvPicPr>
          <p:cNvPr id="308" name="Google Shape;308;p54"/>
          <p:cNvPicPr preferRelativeResize="0"/>
          <p:nvPr/>
        </p:nvPicPr>
        <p:blipFill rotWithShape="1">
          <a:blip r:embed="rId4">
            <a:alphaModFix/>
          </a:blip>
          <a:srcRect/>
          <a:stretch/>
        </p:blipFill>
        <p:spPr>
          <a:xfrm>
            <a:off x="446484" y="3589734"/>
            <a:ext cx="4584948" cy="1265783"/>
          </a:xfrm>
          <a:prstGeom prst="rect">
            <a:avLst/>
          </a:prstGeom>
          <a:noFill/>
          <a:ln>
            <a:noFill/>
          </a:ln>
        </p:spPr>
      </p:pic>
      <p:sp>
        <p:nvSpPr>
          <p:cNvPr id="309" name="Google Shape;309;p54"/>
          <p:cNvSpPr txBox="1">
            <a:spLocks noGrp="1"/>
          </p:cNvSpPr>
          <p:nvPr>
            <p:ph type="title"/>
          </p:nvPr>
        </p:nvSpPr>
        <p:spPr>
          <a:xfrm>
            <a:off x="928688" y="450111"/>
            <a:ext cx="5486400" cy="567000"/>
          </a:xfrm>
          <a:prstGeom prst="rect">
            <a:avLst/>
          </a:prstGeom>
          <a:noFill/>
          <a:ln>
            <a:noFill/>
          </a:ln>
        </p:spPr>
        <p:txBody>
          <a:bodyPr spcFirstLastPara="1" wrap="square" lIns="35725" tIns="35725" rIns="35725" bIns="35725" anchor="b" anchorCtr="0">
            <a:noAutofit/>
          </a:bodyPr>
          <a:lstStyle/>
          <a:p>
            <a:pPr marL="0" marR="0" lvl="0" indent="0" algn="l" rtl="0">
              <a:spcBef>
                <a:spcPts val="0"/>
              </a:spcBef>
              <a:spcAft>
                <a:spcPts val="0"/>
              </a:spcAft>
              <a:buNone/>
            </a:pPr>
            <a:r>
              <a:rPr lang="en-US" sz="5100" b="1" i="0" u="none" strike="noStrike" cap="none">
                <a:solidFill>
                  <a:srgbClr val="002060"/>
                </a:solidFill>
                <a:latin typeface="Arial"/>
                <a:ea typeface="Arial"/>
                <a:cs typeface="Arial"/>
                <a:sym typeface="Arial"/>
              </a:rPr>
              <a:t>Dual Enrollment</a:t>
            </a:r>
            <a:endParaRPr sz="5100" b="1" i="0" u="none" strike="noStrike" cap="none">
              <a:solidFill>
                <a:srgbClr val="002060"/>
              </a:solidFill>
              <a:latin typeface="Arial"/>
              <a:ea typeface="Arial"/>
              <a:cs typeface="Arial"/>
              <a:sym typeface="Arial"/>
            </a:endParaRPr>
          </a:p>
        </p:txBody>
      </p:sp>
      <p:pic>
        <p:nvPicPr>
          <p:cNvPr id="310" name="Google Shape;310;p54"/>
          <p:cNvPicPr preferRelativeResize="0"/>
          <p:nvPr/>
        </p:nvPicPr>
        <p:blipFill rotWithShape="1">
          <a:blip r:embed="rId5">
            <a:alphaModFix/>
          </a:blip>
          <a:srcRect/>
          <a:stretch/>
        </p:blipFill>
        <p:spPr>
          <a:xfrm>
            <a:off x="6018609" y="3657743"/>
            <a:ext cx="1932608" cy="1967961"/>
          </a:xfrm>
          <a:prstGeom prst="rect">
            <a:avLst/>
          </a:prstGeom>
          <a:noFill/>
          <a:ln>
            <a:noFill/>
          </a:ln>
        </p:spPr>
      </p:pic>
    </p:spTree>
  </p:cSld>
  <p:clrMapOvr>
    <a:masterClrMapping/>
  </p:clrMapOvr>
  <p:transition>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55"/>
          <p:cNvSpPr>
            <a:spLocks noGrp="1"/>
          </p:cNvSpPr>
          <p:nvPr>
            <p:ph type="pic" idx="2"/>
          </p:nvPr>
        </p:nvSpPr>
        <p:spPr>
          <a:xfrm>
            <a:off x="907875" y="153375"/>
            <a:ext cx="7552800" cy="1404900"/>
          </a:xfrm>
          <a:prstGeom prst="rect">
            <a:avLst/>
          </a:prstGeom>
        </p:spPr>
        <p:txBody>
          <a:bodyPr spcFirstLastPara="1" wrap="square" lIns="35725" tIns="35725" rIns="35725" bIns="35725" anchor="t" anchorCtr="0">
            <a:noAutofit/>
          </a:bodyPr>
          <a:lstStyle/>
          <a:p>
            <a:pPr marL="0" lvl="0" indent="0" algn="ctr" rtl="0">
              <a:lnSpc>
                <a:spcPct val="100000"/>
              </a:lnSpc>
              <a:spcBef>
                <a:spcPts val="0"/>
              </a:spcBef>
              <a:spcAft>
                <a:spcPts val="0"/>
              </a:spcAft>
              <a:buNone/>
            </a:pPr>
            <a:r>
              <a:rPr lang="en-US" sz="3959" b="1">
                <a:solidFill>
                  <a:srgbClr val="000000"/>
                </a:solidFill>
                <a:latin typeface="Arial"/>
                <a:ea typeface="Arial"/>
                <a:cs typeface="Arial"/>
                <a:sym typeface="Arial"/>
              </a:rPr>
              <a:t>Earning  </a:t>
            </a:r>
            <a:r>
              <a:rPr lang="en-US" sz="3959" b="1">
                <a:solidFill>
                  <a:srgbClr val="FF0000"/>
                </a:solidFill>
                <a:latin typeface="Arial"/>
                <a:ea typeface="Arial"/>
                <a:cs typeface="Arial"/>
                <a:sym typeface="Arial"/>
              </a:rPr>
              <a:t>Technical College Credit</a:t>
            </a:r>
            <a:r>
              <a:rPr lang="en-US" sz="3959" b="1">
                <a:solidFill>
                  <a:srgbClr val="C00000"/>
                </a:solidFill>
                <a:latin typeface="Arial"/>
                <a:ea typeface="Arial"/>
                <a:cs typeface="Arial"/>
                <a:sym typeface="Arial"/>
              </a:rPr>
              <a:t> </a:t>
            </a:r>
            <a:r>
              <a:rPr lang="en-US" sz="3959" b="1">
                <a:solidFill>
                  <a:srgbClr val="000000"/>
                </a:solidFill>
                <a:latin typeface="Arial"/>
                <a:ea typeface="Arial"/>
                <a:cs typeface="Arial"/>
                <a:sym typeface="Arial"/>
              </a:rPr>
              <a:t>During High School</a:t>
            </a:r>
            <a:endParaRPr sz="3959">
              <a:solidFill>
                <a:srgbClr val="000000"/>
              </a:solidFill>
              <a:latin typeface="Arial"/>
              <a:ea typeface="Arial"/>
              <a:cs typeface="Arial"/>
              <a:sym typeface="Arial"/>
            </a:endParaRPr>
          </a:p>
          <a:p>
            <a:pPr marL="0" lvl="0" indent="0" algn="just" rtl="0">
              <a:spcBef>
                <a:spcPts val="0"/>
              </a:spcBef>
              <a:spcAft>
                <a:spcPts val="0"/>
              </a:spcAft>
              <a:buNone/>
            </a:pPr>
            <a:endParaRPr/>
          </a:p>
        </p:txBody>
      </p:sp>
      <p:sp>
        <p:nvSpPr>
          <p:cNvPr id="317" name="Google Shape;317;p55"/>
          <p:cNvSpPr txBox="1"/>
          <p:nvPr/>
        </p:nvSpPr>
        <p:spPr>
          <a:xfrm>
            <a:off x="468429" y="1905000"/>
            <a:ext cx="8229600" cy="3816300"/>
          </a:xfrm>
          <a:prstGeom prst="rect">
            <a:avLst/>
          </a:prstGeom>
          <a:noFill/>
          <a:ln w="9525" cap="flat" cmpd="sng">
            <a:solidFill>
              <a:srgbClr val="000000"/>
            </a:solidFill>
            <a:prstDash val="dash"/>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rgbClr val="000000"/>
                </a:solidFill>
                <a:latin typeface="Arial"/>
                <a:ea typeface="Arial"/>
                <a:cs typeface="Arial"/>
                <a:sym typeface="Arial"/>
              </a:rPr>
              <a:t>Career Academy, Career Pathways and Santa Fe College Dual Enrollment Programs</a:t>
            </a:r>
            <a:r>
              <a:rPr lang="en-US" sz="1800">
                <a:solidFill>
                  <a:srgbClr val="000000"/>
                </a:solidFill>
                <a:latin typeface="Arial"/>
                <a:ea typeface="Arial"/>
                <a:cs typeface="Arial"/>
                <a:sym typeface="Arial"/>
              </a:rPr>
              <a:t> help students to </a:t>
            </a:r>
            <a:r>
              <a:rPr lang="en-US" sz="1800" b="1">
                <a:solidFill>
                  <a:srgbClr val="000000"/>
                </a:solidFill>
                <a:latin typeface="Arial"/>
                <a:ea typeface="Arial"/>
                <a:cs typeface="Arial"/>
                <a:sym typeface="Arial"/>
              </a:rPr>
              <a:t>earn both </a:t>
            </a:r>
            <a:r>
              <a:rPr lang="en-US" sz="1800" b="1">
                <a:solidFill>
                  <a:srgbClr val="FF0000"/>
                </a:solidFill>
                <a:latin typeface="Arial"/>
                <a:ea typeface="Arial"/>
                <a:cs typeface="Arial"/>
                <a:sym typeface="Arial"/>
              </a:rPr>
              <a:t>ACADEMIC</a:t>
            </a:r>
            <a:r>
              <a:rPr lang="en-US" sz="1800" b="1">
                <a:solidFill>
                  <a:srgbClr val="000000"/>
                </a:solidFill>
                <a:latin typeface="Arial"/>
                <a:ea typeface="Arial"/>
                <a:cs typeface="Arial"/>
                <a:sym typeface="Arial"/>
              </a:rPr>
              <a:t> and </a:t>
            </a:r>
            <a:r>
              <a:rPr lang="en-US" sz="1800" b="1">
                <a:solidFill>
                  <a:srgbClr val="FF0000"/>
                </a:solidFill>
                <a:latin typeface="Arial"/>
                <a:ea typeface="Arial"/>
                <a:cs typeface="Arial"/>
                <a:sym typeface="Arial"/>
              </a:rPr>
              <a:t>TECHNICAL COLLEGE CREDIT </a:t>
            </a:r>
            <a:r>
              <a:rPr lang="en-US" sz="1800">
                <a:solidFill>
                  <a:srgbClr val="000000"/>
                </a:solidFill>
                <a:latin typeface="Arial"/>
                <a:ea typeface="Arial"/>
                <a:cs typeface="Arial"/>
                <a:sym typeface="Arial"/>
              </a:rPr>
              <a:t>during high school.</a:t>
            </a:r>
            <a:endParaRPr/>
          </a:p>
          <a:p>
            <a:pPr marL="0" marR="0" lvl="0" indent="0" algn="l" rtl="0">
              <a:spcBef>
                <a:spcPts val="0"/>
              </a:spcBef>
              <a:spcAft>
                <a:spcPts val="0"/>
              </a:spcAft>
              <a:buNone/>
            </a:pPr>
            <a:endParaRPr sz="1400">
              <a:solidFill>
                <a:srgbClr val="000000"/>
              </a:solidFill>
              <a:latin typeface="Arial"/>
              <a:ea typeface="Arial"/>
              <a:cs typeface="Arial"/>
              <a:sym typeface="Arial"/>
            </a:endParaRPr>
          </a:p>
          <a:p>
            <a:pPr marL="0" marR="0" lvl="0" indent="0" algn="l" rtl="0">
              <a:spcBef>
                <a:spcPts val="0"/>
              </a:spcBef>
              <a:spcAft>
                <a:spcPts val="0"/>
              </a:spcAft>
              <a:buNone/>
            </a:pPr>
            <a:r>
              <a:rPr lang="en-US" sz="1800">
                <a:solidFill>
                  <a:srgbClr val="000000"/>
                </a:solidFill>
                <a:latin typeface="Arial"/>
                <a:ea typeface="Arial"/>
                <a:cs typeface="Arial"/>
                <a:sym typeface="Arial"/>
              </a:rPr>
              <a:t>Students entering any of our </a:t>
            </a:r>
            <a:r>
              <a:rPr lang="en-US" sz="1800" b="1">
                <a:solidFill>
                  <a:srgbClr val="FF0000"/>
                </a:solidFill>
                <a:latin typeface="Arial"/>
                <a:ea typeface="Arial"/>
                <a:cs typeface="Arial"/>
                <a:sym typeface="Arial"/>
              </a:rPr>
              <a:t>Career Academy programs </a:t>
            </a:r>
            <a:r>
              <a:rPr lang="en-US" sz="1800" b="1">
                <a:solidFill>
                  <a:srgbClr val="000000"/>
                </a:solidFill>
                <a:latin typeface="Arial"/>
                <a:ea typeface="Arial"/>
                <a:cs typeface="Arial"/>
                <a:sym typeface="Arial"/>
              </a:rPr>
              <a:t>can earn as many as</a:t>
            </a:r>
            <a:r>
              <a:rPr lang="en-US" sz="1800" b="1">
                <a:latin typeface="Arial"/>
                <a:ea typeface="Arial"/>
                <a:cs typeface="Arial"/>
                <a:sym typeface="Arial"/>
              </a:rPr>
              <a:t> 9 college credits </a:t>
            </a:r>
            <a:r>
              <a:rPr lang="en-US" sz="1800" b="1">
                <a:solidFill>
                  <a:srgbClr val="000000"/>
                </a:solidFill>
                <a:latin typeface="Arial"/>
                <a:ea typeface="Arial"/>
                <a:cs typeface="Arial"/>
                <a:sym typeface="Arial"/>
              </a:rPr>
              <a:t>by earning a grade of B or better in most courses and passing a final exam with a grade of B or better or earning an articulated industry certification.   </a:t>
            </a:r>
            <a:r>
              <a:rPr lang="en-US" sz="1800">
                <a:solidFill>
                  <a:srgbClr val="000000"/>
                </a:solidFill>
                <a:latin typeface="Arial"/>
                <a:ea typeface="Arial"/>
                <a:cs typeface="Arial"/>
                <a:sym typeface="Arial"/>
              </a:rPr>
              <a:t>Most college credits results generate a college transcript through Santa Fe College that will be accepted by most colleges throughout the country.</a:t>
            </a:r>
            <a:endParaRPr/>
          </a:p>
          <a:p>
            <a:pPr marL="0" marR="0" lvl="0" indent="0" algn="l" rtl="0">
              <a:spcBef>
                <a:spcPts val="0"/>
              </a:spcBef>
              <a:spcAft>
                <a:spcPts val="0"/>
              </a:spcAft>
              <a:buNone/>
            </a:pPr>
            <a:endParaRPr sz="1400">
              <a:solidFill>
                <a:srgbClr val="000000"/>
              </a:solidFill>
              <a:latin typeface="Arial"/>
              <a:ea typeface="Arial"/>
              <a:cs typeface="Arial"/>
              <a:sym typeface="Arial"/>
            </a:endParaRPr>
          </a:p>
          <a:p>
            <a:pPr marL="0" marR="0" lvl="0" indent="0" algn="l" rtl="0">
              <a:spcBef>
                <a:spcPts val="0"/>
              </a:spcBef>
              <a:spcAft>
                <a:spcPts val="0"/>
              </a:spcAft>
              <a:buNone/>
            </a:pPr>
            <a:r>
              <a:rPr lang="en-US" sz="2000">
                <a:solidFill>
                  <a:srgbClr val="000000"/>
                </a:solidFill>
                <a:latin typeface="Arial"/>
                <a:ea typeface="Arial"/>
                <a:cs typeface="Arial"/>
                <a:sym typeface="Arial"/>
              </a:rPr>
              <a:t>In addition, many schools have career/technical courses outside of the magnet programs.</a:t>
            </a:r>
            <a:endParaRPr sz="2000">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38"/>
          <p:cNvSpPr txBox="1"/>
          <p:nvPr/>
        </p:nvSpPr>
        <p:spPr>
          <a:xfrm>
            <a:off x="0" y="0"/>
            <a:ext cx="9009600" cy="1345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600" b="1">
                <a:solidFill>
                  <a:schemeClr val="dk1"/>
                </a:solidFill>
                <a:latin typeface="Calibri"/>
                <a:ea typeface="Calibri"/>
                <a:cs typeface="Calibri"/>
                <a:sym typeface="Calibri"/>
              </a:rPr>
              <a:t>All Students Must Now Graduate From High School </a:t>
            </a:r>
            <a:r>
              <a:rPr lang="en-US" sz="3600" b="1">
                <a:solidFill>
                  <a:srgbClr val="FF0000"/>
                </a:solidFill>
                <a:latin typeface="Calibri"/>
                <a:ea typeface="Calibri"/>
                <a:cs typeface="Calibri"/>
                <a:sym typeface="Calibri"/>
              </a:rPr>
              <a:t>COLLEGE READY</a:t>
            </a:r>
            <a:endParaRPr/>
          </a:p>
        </p:txBody>
      </p:sp>
      <p:sp>
        <p:nvSpPr>
          <p:cNvPr id="182" name="Google Shape;182;p38"/>
          <p:cNvSpPr txBox="1"/>
          <p:nvPr/>
        </p:nvSpPr>
        <p:spPr>
          <a:xfrm>
            <a:off x="369600" y="1345500"/>
            <a:ext cx="8404800" cy="459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b="1">
                <a:solidFill>
                  <a:schemeClr val="dk1"/>
                </a:solidFill>
                <a:latin typeface="Calibri"/>
                <a:ea typeface="Calibri"/>
                <a:cs typeface="Calibri"/>
                <a:sym typeface="Calibri"/>
              </a:rPr>
              <a:t>For the first time in Florida history </a:t>
            </a:r>
            <a:r>
              <a:rPr lang="en-US" sz="2400" b="1">
                <a:solidFill>
                  <a:srgbClr val="FF0000"/>
                </a:solidFill>
                <a:latin typeface="Calibri"/>
                <a:ea typeface="Calibri"/>
                <a:cs typeface="Calibri"/>
                <a:sym typeface="Calibri"/>
              </a:rPr>
              <a:t>high school graduation requirements</a:t>
            </a:r>
            <a:r>
              <a:rPr lang="en-US" sz="2400" b="1">
                <a:solidFill>
                  <a:srgbClr val="C00000"/>
                </a:solidFill>
                <a:latin typeface="Calibri"/>
                <a:ea typeface="Calibri"/>
                <a:cs typeface="Calibri"/>
                <a:sym typeface="Calibri"/>
              </a:rPr>
              <a:t> </a:t>
            </a:r>
            <a:r>
              <a:rPr lang="en-US" sz="2400" b="1">
                <a:solidFill>
                  <a:schemeClr val="dk1"/>
                </a:solidFill>
                <a:latin typeface="Calibri"/>
                <a:ea typeface="Calibri"/>
                <a:cs typeface="Calibri"/>
                <a:sym typeface="Calibri"/>
              </a:rPr>
              <a:t>and </a:t>
            </a:r>
            <a:r>
              <a:rPr lang="en-US" sz="2400" b="1">
                <a:solidFill>
                  <a:srgbClr val="FF0000"/>
                </a:solidFill>
                <a:latin typeface="Calibri"/>
                <a:ea typeface="Calibri"/>
                <a:cs typeface="Calibri"/>
                <a:sym typeface="Calibri"/>
              </a:rPr>
              <a:t>college readiness requirements</a:t>
            </a:r>
            <a:r>
              <a:rPr lang="en-US" sz="2400" b="1">
                <a:solidFill>
                  <a:srgbClr val="C00000"/>
                </a:solidFill>
                <a:latin typeface="Calibri"/>
                <a:ea typeface="Calibri"/>
                <a:cs typeface="Calibri"/>
                <a:sym typeface="Calibri"/>
              </a:rPr>
              <a:t> </a:t>
            </a:r>
            <a:r>
              <a:rPr lang="en-US" sz="2400" b="1">
                <a:solidFill>
                  <a:schemeClr val="dk1"/>
                </a:solidFill>
                <a:latin typeface="Calibri"/>
                <a:ea typeface="Calibri"/>
                <a:cs typeface="Calibri"/>
                <a:sym typeface="Calibri"/>
              </a:rPr>
              <a:t>are the same.</a:t>
            </a:r>
            <a:br>
              <a:rPr lang="en-US" sz="1800" b="1">
                <a:solidFill>
                  <a:schemeClr val="dk1"/>
                </a:solidFill>
                <a:latin typeface="Calibri"/>
                <a:ea typeface="Calibri"/>
                <a:cs typeface="Calibri"/>
                <a:sym typeface="Calibri"/>
              </a:rPr>
            </a:br>
            <a:endParaRPr sz="1800">
              <a:solidFill>
                <a:schemeClr val="dk1"/>
              </a:solidFill>
              <a:latin typeface="Calibri"/>
              <a:ea typeface="Calibri"/>
              <a:cs typeface="Calibri"/>
              <a:sym typeface="Calibri"/>
            </a:endParaRPr>
          </a:p>
          <a:p>
            <a:pPr marL="0" lvl="0" indent="0" algn="l" rtl="0">
              <a:spcBef>
                <a:spcPts val="0"/>
              </a:spcBef>
              <a:spcAft>
                <a:spcPts val="0"/>
              </a:spcAft>
              <a:buNone/>
            </a:pPr>
            <a:r>
              <a:rPr lang="en-US" sz="2400" b="1">
                <a:solidFill>
                  <a:schemeClr val="dk1"/>
                </a:solidFill>
                <a:latin typeface="Calibri"/>
                <a:ea typeface="Calibri"/>
                <a:cs typeface="Calibri"/>
                <a:sym typeface="Calibri"/>
              </a:rPr>
              <a:t>High school graduation requirements </a:t>
            </a:r>
            <a:r>
              <a:rPr lang="en-US" sz="2400" b="1">
                <a:solidFill>
                  <a:srgbClr val="FF0000"/>
                </a:solidFill>
                <a:latin typeface="Calibri"/>
                <a:ea typeface="Calibri"/>
                <a:cs typeface="Calibri"/>
                <a:sym typeface="Calibri"/>
              </a:rPr>
              <a:t>change every year</a:t>
            </a:r>
            <a:r>
              <a:rPr lang="en-US" sz="2400" b="1">
                <a:solidFill>
                  <a:schemeClr val="dk1"/>
                </a:solidFill>
                <a:latin typeface="Calibri"/>
                <a:ea typeface="Calibri"/>
                <a:cs typeface="Calibri"/>
                <a:sym typeface="Calibri"/>
              </a:rPr>
              <a:t>.  </a:t>
            </a:r>
            <a:br>
              <a:rPr lang="en-US" sz="1800" b="1">
                <a:solidFill>
                  <a:schemeClr val="dk1"/>
                </a:solidFill>
                <a:latin typeface="Calibri"/>
                <a:ea typeface="Calibri"/>
                <a:cs typeface="Calibri"/>
                <a:sym typeface="Calibri"/>
              </a:rPr>
            </a:br>
            <a:r>
              <a:rPr lang="en-US" sz="1800" b="1">
                <a:solidFill>
                  <a:schemeClr val="dk1"/>
                </a:solidFill>
                <a:latin typeface="Calibri"/>
                <a:ea typeface="Calibri"/>
                <a:cs typeface="Calibri"/>
                <a:sym typeface="Calibri"/>
              </a:rPr>
              <a:t>            </a:t>
            </a:r>
            <a:endParaRPr sz="1800" b="1">
              <a:solidFill>
                <a:schemeClr val="dk1"/>
              </a:solidFill>
              <a:latin typeface="Calibri"/>
              <a:ea typeface="Calibri"/>
              <a:cs typeface="Calibri"/>
              <a:sym typeface="Calibri"/>
            </a:endParaRPr>
          </a:p>
          <a:p>
            <a:pPr marL="457200" lvl="1" indent="-127000" algn="l" rtl="0">
              <a:spcBef>
                <a:spcPts val="0"/>
              </a:spcBef>
              <a:spcAft>
                <a:spcPts val="0"/>
              </a:spcAft>
              <a:buClr>
                <a:schemeClr val="dk1"/>
              </a:buClr>
              <a:buSzPts val="2000"/>
              <a:buChar char="•"/>
            </a:pPr>
            <a:r>
              <a:rPr lang="en-US" sz="2000" b="1">
                <a:solidFill>
                  <a:schemeClr val="dk1"/>
                </a:solidFill>
                <a:latin typeface="Calibri"/>
                <a:ea typeface="Calibri"/>
                <a:cs typeface="Calibri"/>
                <a:sym typeface="Calibri"/>
              </a:rPr>
              <a:t>  The graduation requirements that a student must meet are determined</a:t>
            </a:r>
            <a:br>
              <a:rPr lang="en-US" sz="2000" b="1">
                <a:solidFill>
                  <a:schemeClr val="dk1"/>
                </a:solidFill>
                <a:latin typeface="Calibri"/>
                <a:ea typeface="Calibri"/>
                <a:cs typeface="Calibri"/>
                <a:sym typeface="Calibri"/>
              </a:rPr>
            </a:br>
            <a:r>
              <a:rPr lang="en-US" sz="2000" b="1">
                <a:solidFill>
                  <a:schemeClr val="dk1"/>
                </a:solidFill>
                <a:latin typeface="Calibri"/>
                <a:ea typeface="Calibri"/>
                <a:cs typeface="Calibri"/>
                <a:sym typeface="Calibri"/>
              </a:rPr>
              <a:t>    by the </a:t>
            </a:r>
            <a:r>
              <a:rPr lang="en-US" sz="2000" b="1">
                <a:solidFill>
                  <a:srgbClr val="FF0000"/>
                </a:solidFill>
                <a:latin typeface="Calibri"/>
                <a:ea typeface="Calibri"/>
                <a:cs typeface="Calibri"/>
                <a:sym typeface="Calibri"/>
              </a:rPr>
              <a:t>9</a:t>
            </a:r>
            <a:r>
              <a:rPr lang="en-US" sz="2000" b="1" baseline="30000">
                <a:solidFill>
                  <a:srgbClr val="FF0000"/>
                </a:solidFill>
                <a:latin typeface="Calibri"/>
                <a:ea typeface="Calibri"/>
                <a:cs typeface="Calibri"/>
                <a:sym typeface="Calibri"/>
              </a:rPr>
              <a:t>th</a:t>
            </a:r>
            <a:r>
              <a:rPr lang="en-US" sz="2000" b="1">
                <a:solidFill>
                  <a:srgbClr val="FF0000"/>
                </a:solidFill>
                <a:latin typeface="Calibri"/>
                <a:ea typeface="Calibri"/>
                <a:cs typeface="Calibri"/>
                <a:sym typeface="Calibri"/>
              </a:rPr>
              <a:t> cohort group </a:t>
            </a:r>
            <a:r>
              <a:rPr lang="en-US" sz="2000" b="1">
                <a:solidFill>
                  <a:schemeClr val="dk1"/>
                </a:solidFill>
                <a:latin typeface="Calibri"/>
                <a:ea typeface="Calibri"/>
                <a:cs typeface="Calibri"/>
                <a:sym typeface="Calibri"/>
              </a:rPr>
              <a:t>with whom they enter high school</a:t>
            </a:r>
            <a:br>
              <a:rPr lang="en-US" sz="2000" b="1">
                <a:solidFill>
                  <a:schemeClr val="dk1"/>
                </a:solidFill>
                <a:latin typeface="Calibri"/>
                <a:ea typeface="Calibri"/>
                <a:cs typeface="Calibri"/>
                <a:sym typeface="Calibri"/>
              </a:rPr>
            </a:br>
            <a:endParaRPr sz="2000" b="1">
              <a:solidFill>
                <a:schemeClr val="dk1"/>
              </a:solidFill>
              <a:latin typeface="Calibri"/>
              <a:ea typeface="Calibri"/>
              <a:cs typeface="Calibri"/>
              <a:sym typeface="Calibri"/>
            </a:endParaRPr>
          </a:p>
          <a:p>
            <a:pPr marL="457200" lvl="1" indent="-127000" algn="l" rtl="0">
              <a:spcBef>
                <a:spcPts val="0"/>
              </a:spcBef>
              <a:spcAft>
                <a:spcPts val="0"/>
              </a:spcAft>
              <a:buClr>
                <a:schemeClr val="dk1"/>
              </a:buClr>
              <a:buSzPts val="2000"/>
              <a:buChar char="•"/>
            </a:pPr>
            <a:r>
              <a:rPr lang="en-US" sz="2000" b="1">
                <a:solidFill>
                  <a:schemeClr val="dk1"/>
                </a:solidFill>
                <a:latin typeface="Calibri"/>
                <a:ea typeface="Calibri"/>
                <a:cs typeface="Calibri"/>
                <a:sym typeface="Calibri"/>
              </a:rPr>
              <a:t>  Students and parents are best advised to gather information regarding </a:t>
            </a:r>
            <a:br>
              <a:rPr lang="en-US" sz="2000" b="1">
                <a:solidFill>
                  <a:schemeClr val="dk1"/>
                </a:solidFill>
                <a:latin typeface="Calibri"/>
                <a:ea typeface="Calibri"/>
                <a:cs typeface="Calibri"/>
                <a:sym typeface="Calibri"/>
              </a:rPr>
            </a:br>
            <a:r>
              <a:rPr lang="en-US" sz="2000" b="1">
                <a:solidFill>
                  <a:schemeClr val="dk1"/>
                </a:solidFill>
                <a:latin typeface="Calibri"/>
                <a:ea typeface="Calibri"/>
                <a:cs typeface="Calibri"/>
                <a:sym typeface="Calibri"/>
              </a:rPr>
              <a:t>    graduation requirements from a </a:t>
            </a:r>
            <a:r>
              <a:rPr lang="en-US" sz="2000" b="1">
                <a:solidFill>
                  <a:srgbClr val="FF0000"/>
                </a:solidFill>
                <a:latin typeface="Calibri"/>
                <a:ea typeface="Calibri"/>
                <a:cs typeface="Calibri"/>
                <a:sym typeface="Calibri"/>
              </a:rPr>
              <a:t>middle or high school counselor </a:t>
            </a:r>
            <a:r>
              <a:rPr lang="en-US" sz="2000" b="1">
                <a:solidFill>
                  <a:schemeClr val="dk1"/>
                </a:solidFill>
                <a:latin typeface="Calibri"/>
                <a:ea typeface="Calibri"/>
                <a:cs typeface="Calibri"/>
                <a:sym typeface="Calibri"/>
              </a:rPr>
              <a:t>or </a:t>
            </a:r>
            <a:br>
              <a:rPr lang="en-US" sz="2000" b="1">
                <a:solidFill>
                  <a:schemeClr val="dk1"/>
                </a:solidFill>
                <a:latin typeface="Calibri"/>
                <a:ea typeface="Calibri"/>
                <a:cs typeface="Calibri"/>
                <a:sym typeface="Calibri"/>
              </a:rPr>
            </a:br>
            <a:r>
              <a:rPr lang="en-US" sz="2000" b="1">
                <a:solidFill>
                  <a:schemeClr val="dk1"/>
                </a:solidFill>
                <a:latin typeface="Calibri"/>
                <a:ea typeface="Calibri"/>
                <a:cs typeface="Calibri"/>
                <a:sym typeface="Calibri"/>
              </a:rPr>
              <a:t>    from the </a:t>
            </a:r>
            <a:r>
              <a:rPr lang="en-US" sz="2000" b="1">
                <a:solidFill>
                  <a:srgbClr val="FF0000"/>
                </a:solidFill>
                <a:latin typeface="Calibri"/>
                <a:ea typeface="Calibri"/>
                <a:cs typeface="Calibri"/>
                <a:sym typeface="Calibri"/>
              </a:rPr>
              <a:t>Florida Department of Education (fldoe.org)</a:t>
            </a:r>
            <a:br>
              <a:rPr lang="en-US" sz="2000" b="1">
                <a:solidFill>
                  <a:schemeClr val="dk1"/>
                </a:solidFill>
                <a:latin typeface="Calibri"/>
                <a:ea typeface="Calibri"/>
                <a:cs typeface="Calibri"/>
                <a:sym typeface="Calibri"/>
              </a:rPr>
            </a:br>
            <a:endParaRPr sz="2000" b="1">
              <a:solidFill>
                <a:schemeClr val="dk1"/>
              </a:solidFill>
              <a:latin typeface="Calibri"/>
              <a:ea typeface="Calibri"/>
              <a:cs typeface="Calibri"/>
              <a:sym typeface="Calibri"/>
            </a:endParaRPr>
          </a:p>
          <a:p>
            <a:pPr marL="457200" lvl="1" indent="-127000" algn="l" rtl="0">
              <a:spcBef>
                <a:spcPts val="0"/>
              </a:spcBef>
              <a:spcAft>
                <a:spcPts val="0"/>
              </a:spcAft>
              <a:buClr>
                <a:schemeClr val="dk1"/>
              </a:buClr>
              <a:buSzPts val="2000"/>
              <a:buChar char="•"/>
            </a:pPr>
            <a:r>
              <a:rPr lang="en-US" sz="2000" b="1">
                <a:solidFill>
                  <a:schemeClr val="dk1"/>
                </a:solidFill>
                <a:latin typeface="Calibri"/>
                <a:ea typeface="Calibri"/>
                <a:cs typeface="Calibri"/>
                <a:sym typeface="Calibri"/>
              </a:rPr>
              <a:t> Students and parents are advised not to take their guidance regarding </a:t>
            </a:r>
            <a:br>
              <a:rPr lang="en-US" sz="2000" b="1">
                <a:solidFill>
                  <a:schemeClr val="dk1"/>
                </a:solidFill>
                <a:latin typeface="Calibri"/>
                <a:ea typeface="Calibri"/>
                <a:cs typeface="Calibri"/>
                <a:sym typeface="Calibri"/>
              </a:rPr>
            </a:br>
            <a:r>
              <a:rPr lang="en-US" sz="2000" b="1">
                <a:solidFill>
                  <a:schemeClr val="dk1"/>
                </a:solidFill>
                <a:latin typeface="Calibri"/>
                <a:ea typeface="Calibri"/>
                <a:cs typeface="Calibri"/>
                <a:sym typeface="Calibri"/>
              </a:rPr>
              <a:t>   graduation requirements from high school students and teachers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56"/>
          <p:cNvSpPr txBox="1">
            <a:spLocks noGrp="1"/>
          </p:cNvSpPr>
          <p:nvPr>
            <p:ph type="title"/>
          </p:nvPr>
        </p:nvSpPr>
        <p:spPr>
          <a:xfrm>
            <a:off x="928688" y="4822031"/>
            <a:ext cx="7929600" cy="567000"/>
          </a:xfrm>
          <a:prstGeom prst="rect">
            <a:avLst/>
          </a:prstGeom>
          <a:noFill/>
          <a:ln>
            <a:noFill/>
          </a:ln>
        </p:spPr>
        <p:txBody>
          <a:bodyPr spcFirstLastPara="1" wrap="square" lIns="35725" tIns="35725" rIns="35725" bIns="35725" anchor="b" anchorCtr="0">
            <a:noAutofit/>
          </a:bodyPr>
          <a:lstStyle/>
          <a:p>
            <a:pPr marL="0" marR="0" lvl="0" indent="0" algn="ctr" rtl="0">
              <a:spcBef>
                <a:spcPts val="0"/>
              </a:spcBef>
              <a:spcAft>
                <a:spcPts val="0"/>
              </a:spcAft>
              <a:buNone/>
            </a:pPr>
            <a:r>
              <a:rPr lang="en-US" sz="2500" b="1" i="0" u="none" strike="noStrike" cap="none">
                <a:solidFill>
                  <a:schemeClr val="dk1"/>
                </a:solidFill>
                <a:latin typeface="Arial"/>
                <a:ea typeface="Arial"/>
                <a:cs typeface="Arial"/>
                <a:sym typeface="Arial"/>
              </a:rPr>
              <a:t>Career Academies and Industry Certifications also allow you to earn college credit!</a:t>
            </a:r>
            <a:endParaRPr sz="2500" b="1" i="0" u="none" strike="noStrike" cap="none">
              <a:solidFill>
                <a:schemeClr val="dk1"/>
              </a:solidFill>
              <a:latin typeface="Arial"/>
              <a:ea typeface="Arial"/>
              <a:cs typeface="Arial"/>
              <a:sym typeface="Arial"/>
            </a:endParaRPr>
          </a:p>
        </p:txBody>
      </p:sp>
      <p:pic>
        <p:nvPicPr>
          <p:cNvPr id="323" name="Google Shape;323;p56"/>
          <p:cNvPicPr preferRelativeResize="0"/>
          <p:nvPr/>
        </p:nvPicPr>
        <p:blipFill rotWithShape="1">
          <a:blip r:embed="rId3">
            <a:alphaModFix/>
          </a:blip>
          <a:srcRect/>
          <a:stretch/>
        </p:blipFill>
        <p:spPr>
          <a:xfrm>
            <a:off x="928688" y="589359"/>
            <a:ext cx="7340203" cy="2719212"/>
          </a:xfrm>
          <a:prstGeom prst="rect">
            <a:avLst/>
          </a:prstGeom>
          <a:noFill/>
          <a:ln>
            <a:noFill/>
          </a:ln>
        </p:spPr>
      </p:pic>
      <p:sp>
        <p:nvSpPr>
          <p:cNvPr id="324" name="Google Shape;324;p56"/>
          <p:cNvSpPr/>
          <p:nvPr/>
        </p:nvSpPr>
        <p:spPr>
          <a:xfrm>
            <a:off x="767953" y="3330229"/>
            <a:ext cx="7661700" cy="649200"/>
          </a:xfrm>
          <a:prstGeom prst="rect">
            <a:avLst/>
          </a:prstGeom>
          <a:solidFill>
            <a:srgbClr val="92D050">
              <a:alpha val="65880"/>
            </a:srgbClr>
          </a:solidFill>
          <a:ln>
            <a:noFill/>
          </a:ln>
        </p:spPr>
        <p:txBody>
          <a:bodyPr spcFirstLastPara="1" wrap="square" lIns="64275" tIns="32125" rIns="64275" bIns="32125" anchor="t" anchorCtr="0">
            <a:noAutofit/>
          </a:bodyPr>
          <a:lstStyle/>
          <a:p>
            <a:pPr marL="0" marR="0" lvl="0" indent="0" algn="ctr" rtl="0">
              <a:spcBef>
                <a:spcPts val="0"/>
              </a:spcBef>
              <a:spcAft>
                <a:spcPts val="0"/>
              </a:spcAft>
              <a:buNone/>
            </a:pPr>
            <a:r>
              <a:rPr lang="en-US" sz="3800" b="1" cap="none">
                <a:solidFill>
                  <a:srgbClr val="5C1E34"/>
                </a:solidFill>
                <a:latin typeface="Palatino"/>
                <a:ea typeface="Palatino"/>
                <a:cs typeface="Palatino"/>
                <a:sym typeface="Palatino"/>
              </a:rPr>
              <a:t>Career Academies</a:t>
            </a:r>
            <a:endParaRPr sz="3800" b="1" cap="none">
              <a:solidFill>
                <a:srgbClr val="5C1E34"/>
              </a:solidFill>
              <a:latin typeface="Palatino"/>
              <a:ea typeface="Palatino"/>
              <a:cs typeface="Palatino"/>
              <a:sym typeface="Palatino"/>
            </a:endParaRPr>
          </a:p>
        </p:txBody>
      </p:sp>
    </p:spTree>
  </p:cSld>
  <p:clrMapOvr>
    <a:masterClrMapping/>
  </p:clrMapOvr>
  <p:transition>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57"/>
          <p:cNvSpPr txBox="1">
            <a:spLocks noGrp="1"/>
          </p:cNvSpPr>
          <p:nvPr>
            <p:ph type="title"/>
          </p:nvPr>
        </p:nvSpPr>
        <p:spPr>
          <a:xfrm>
            <a:off x="250031" y="312539"/>
            <a:ext cx="4089900" cy="1437900"/>
          </a:xfrm>
          <a:prstGeom prst="rect">
            <a:avLst/>
          </a:prstGeom>
          <a:noFill/>
          <a:ln>
            <a:noFill/>
          </a:ln>
        </p:spPr>
        <p:txBody>
          <a:bodyPr spcFirstLastPara="1" wrap="square" lIns="35725" tIns="35725" rIns="35725" bIns="35725" anchor="ctr" anchorCtr="0">
            <a:noAutofit/>
          </a:bodyPr>
          <a:lstStyle/>
          <a:p>
            <a:pPr marL="0" marR="0" lvl="0" indent="0" algn="l" rtl="0">
              <a:lnSpc>
                <a:spcPct val="90000"/>
              </a:lnSpc>
              <a:spcBef>
                <a:spcPts val="0"/>
              </a:spcBef>
              <a:spcAft>
                <a:spcPts val="0"/>
              </a:spcAft>
              <a:buNone/>
            </a:pPr>
            <a:r>
              <a:rPr lang="en-US" sz="3800" b="0" i="0" u="none" strike="noStrike" cap="none">
                <a:solidFill>
                  <a:srgbClr val="0C0C0C"/>
                </a:solidFill>
                <a:latin typeface="Arial"/>
                <a:ea typeface="Arial"/>
                <a:cs typeface="Arial"/>
                <a:sym typeface="Arial"/>
              </a:rPr>
              <a:t>What Makes Career Academies Unique?</a:t>
            </a:r>
            <a:endParaRPr/>
          </a:p>
        </p:txBody>
      </p:sp>
      <p:sp>
        <p:nvSpPr>
          <p:cNvPr id="330" name="Google Shape;330;p57"/>
          <p:cNvSpPr txBox="1">
            <a:spLocks noGrp="1"/>
          </p:cNvSpPr>
          <p:nvPr>
            <p:ph type="body" idx="1"/>
          </p:nvPr>
        </p:nvSpPr>
        <p:spPr>
          <a:xfrm>
            <a:off x="250031" y="2098477"/>
            <a:ext cx="4089900" cy="4446900"/>
          </a:xfrm>
          <a:prstGeom prst="rect">
            <a:avLst/>
          </a:prstGeom>
          <a:noFill/>
          <a:ln>
            <a:noFill/>
          </a:ln>
        </p:spPr>
        <p:txBody>
          <a:bodyPr spcFirstLastPara="1" wrap="square" lIns="35725" tIns="35725" rIns="35725" bIns="35725" anchor="ctr" anchorCtr="0">
            <a:noAutofit/>
          </a:bodyPr>
          <a:lstStyle/>
          <a:p>
            <a:pPr marL="254000" marR="0" lvl="0" indent="-260350" algn="l" rtl="0">
              <a:lnSpc>
                <a:spcPct val="90000"/>
              </a:lnSpc>
              <a:spcBef>
                <a:spcPts val="0"/>
              </a:spcBef>
              <a:spcAft>
                <a:spcPts val="0"/>
              </a:spcAft>
              <a:buClr>
                <a:srgbClr val="4A72A9"/>
              </a:buClr>
              <a:buSzPts val="1100"/>
              <a:buFont typeface="Arial"/>
              <a:buChar char="●"/>
            </a:pPr>
            <a:r>
              <a:rPr lang="en-US" sz="2100" b="0" i="0" u="none" strike="noStrike" cap="none">
                <a:solidFill>
                  <a:srgbClr val="000000"/>
                </a:solidFill>
                <a:latin typeface="Palatino"/>
                <a:ea typeface="Palatino"/>
                <a:cs typeface="Palatino"/>
                <a:sym typeface="Palatino"/>
              </a:rPr>
              <a:t>Taught by </a:t>
            </a:r>
            <a:r>
              <a:rPr lang="en-US" sz="2100" b="1" i="0" u="none" strike="noStrike" cap="none">
                <a:solidFill>
                  <a:srgbClr val="000000"/>
                </a:solidFill>
                <a:latin typeface="Palatino"/>
                <a:ea typeface="Palatino"/>
                <a:cs typeface="Palatino"/>
                <a:sym typeface="Palatino"/>
              </a:rPr>
              <a:t>teachers who have worked in the career field</a:t>
            </a:r>
            <a:r>
              <a:rPr lang="en-US" sz="2100" b="0" i="0" u="none" strike="noStrike" cap="none">
                <a:solidFill>
                  <a:srgbClr val="000000"/>
                </a:solidFill>
                <a:latin typeface="Palatino"/>
                <a:ea typeface="Palatino"/>
                <a:cs typeface="Palatino"/>
                <a:sym typeface="Palatino"/>
              </a:rPr>
              <a:t> that they are teaching in: Example: </a:t>
            </a:r>
            <a:r>
              <a:rPr lang="en-US" sz="2100" b="1" i="0" u="none" strike="noStrike" cap="none">
                <a:solidFill>
                  <a:srgbClr val="000000"/>
                </a:solidFill>
                <a:latin typeface="Palatino"/>
                <a:ea typeface="Palatino"/>
                <a:cs typeface="Palatino"/>
                <a:sym typeface="Palatino"/>
              </a:rPr>
              <a:t>Chief Smith – Academy of Fire &amp; EMS</a:t>
            </a:r>
            <a:endParaRPr/>
          </a:p>
          <a:p>
            <a:pPr marL="254000" marR="0" lvl="0" indent="-260350" algn="l" rtl="0">
              <a:lnSpc>
                <a:spcPct val="90000"/>
              </a:lnSpc>
              <a:spcBef>
                <a:spcPts val="1300"/>
              </a:spcBef>
              <a:spcAft>
                <a:spcPts val="0"/>
              </a:spcAft>
              <a:buClr>
                <a:srgbClr val="4A72A9"/>
              </a:buClr>
              <a:buSzPts val="1100"/>
              <a:buFont typeface="Arial"/>
              <a:buChar char="●"/>
            </a:pPr>
            <a:r>
              <a:rPr lang="en-US" sz="2100" b="1" i="0" u="none" strike="noStrike" cap="none">
                <a:solidFill>
                  <a:srgbClr val="000000"/>
                </a:solidFill>
                <a:latin typeface="Palatino"/>
                <a:ea typeface="Palatino"/>
                <a:cs typeface="Palatino"/>
                <a:sym typeface="Palatino"/>
              </a:rPr>
              <a:t>Classrooms look like the actual work environment</a:t>
            </a:r>
            <a:r>
              <a:rPr lang="en-US" sz="2100" b="0" i="0" u="none" strike="noStrike" cap="none">
                <a:solidFill>
                  <a:srgbClr val="000000"/>
                </a:solidFill>
                <a:latin typeface="Palatino"/>
                <a:ea typeface="Palatino"/>
                <a:cs typeface="Palatino"/>
                <a:sym typeface="Palatino"/>
              </a:rPr>
              <a:t> that students are training to work in</a:t>
            </a:r>
            <a:endParaRPr/>
          </a:p>
          <a:p>
            <a:pPr marL="254000" marR="0" lvl="0" indent="-260350" algn="l" rtl="0">
              <a:lnSpc>
                <a:spcPct val="90000"/>
              </a:lnSpc>
              <a:spcBef>
                <a:spcPts val="1300"/>
              </a:spcBef>
              <a:spcAft>
                <a:spcPts val="0"/>
              </a:spcAft>
              <a:buClr>
                <a:srgbClr val="4A72A9"/>
              </a:buClr>
              <a:buSzPts val="1100"/>
              <a:buFont typeface="Arial"/>
              <a:buChar char="●"/>
            </a:pPr>
            <a:r>
              <a:rPr lang="en-US" sz="2100" b="0" i="0" u="none" strike="noStrike" cap="none">
                <a:solidFill>
                  <a:srgbClr val="000000"/>
                </a:solidFill>
                <a:latin typeface="Palatino"/>
                <a:ea typeface="Palatino"/>
                <a:cs typeface="Palatino"/>
                <a:sym typeface="Palatino"/>
              </a:rPr>
              <a:t>Allow you to </a:t>
            </a:r>
            <a:r>
              <a:rPr lang="en-US" sz="2100" b="1" i="0" u="none" strike="noStrike" cap="none">
                <a:solidFill>
                  <a:srgbClr val="000000"/>
                </a:solidFill>
                <a:latin typeface="Palatino"/>
                <a:ea typeface="Palatino"/>
                <a:cs typeface="Palatino"/>
                <a:sym typeface="Palatino"/>
              </a:rPr>
              <a:t>earn college credi</a:t>
            </a:r>
            <a:r>
              <a:rPr lang="en-US" sz="2100" b="0" i="0" u="none" strike="noStrike" cap="none">
                <a:solidFill>
                  <a:srgbClr val="000000"/>
                </a:solidFill>
                <a:latin typeface="Palatino"/>
                <a:ea typeface="Palatino"/>
                <a:cs typeface="Palatino"/>
                <a:sym typeface="Palatino"/>
              </a:rPr>
              <a:t>t during high school - you can leave with </a:t>
            </a:r>
            <a:r>
              <a:rPr lang="en-US" sz="2100" b="1" i="0" u="none" strike="noStrike" cap="none">
                <a:solidFill>
                  <a:srgbClr val="000000"/>
                </a:solidFill>
                <a:latin typeface="Palatino"/>
                <a:ea typeface="Palatino"/>
                <a:cs typeface="Palatino"/>
                <a:sym typeface="Palatino"/>
              </a:rPr>
              <a:t>industry certifications</a:t>
            </a:r>
            <a:r>
              <a:rPr lang="en-US" sz="2100" b="0" i="0" u="none" strike="noStrike" cap="none">
                <a:solidFill>
                  <a:srgbClr val="000000"/>
                </a:solidFill>
                <a:latin typeface="Palatino"/>
                <a:ea typeface="Palatino"/>
                <a:cs typeface="Palatino"/>
                <a:sym typeface="Palatino"/>
              </a:rPr>
              <a:t> and a </a:t>
            </a:r>
            <a:r>
              <a:rPr lang="en-US" sz="2100" b="1" i="0" u="none" strike="noStrike" cap="none">
                <a:solidFill>
                  <a:srgbClr val="000000"/>
                </a:solidFill>
                <a:latin typeface="Palatino"/>
                <a:ea typeface="Palatino"/>
                <a:cs typeface="Palatino"/>
                <a:sym typeface="Palatino"/>
              </a:rPr>
              <a:t>jump start on a college career pathway</a:t>
            </a:r>
            <a:endParaRPr sz="2100" b="1" i="0" u="none" strike="noStrike" cap="none">
              <a:solidFill>
                <a:srgbClr val="000000"/>
              </a:solidFill>
              <a:latin typeface="Palatino"/>
              <a:ea typeface="Palatino"/>
              <a:cs typeface="Palatino"/>
              <a:sym typeface="Palatino"/>
            </a:endParaRPr>
          </a:p>
        </p:txBody>
      </p:sp>
      <p:pic>
        <p:nvPicPr>
          <p:cNvPr id="331" name="Google Shape;331;p57"/>
          <p:cNvPicPr preferRelativeResize="0"/>
          <p:nvPr/>
        </p:nvPicPr>
        <p:blipFill rotWithShape="1">
          <a:blip r:embed="rId3">
            <a:alphaModFix/>
          </a:blip>
          <a:srcRect/>
          <a:stretch/>
        </p:blipFill>
        <p:spPr>
          <a:xfrm>
            <a:off x="5283740" y="0"/>
            <a:ext cx="3857624" cy="6858001"/>
          </a:xfrm>
          <a:prstGeom prst="rect">
            <a:avLst/>
          </a:prstGeom>
          <a:noFill/>
          <a:ln>
            <a:noFill/>
          </a:ln>
        </p:spPr>
      </p:pic>
    </p:spTree>
  </p:cSld>
  <p:clrMapOvr>
    <a:masterClrMapping/>
  </p:clrMapOvr>
  <p:transition>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58"/>
          <p:cNvSpPr/>
          <p:nvPr/>
        </p:nvSpPr>
        <p:spPr>
          <a:xfrm>
            <a:off x="258961" y="6192738"/>
            <a:ext cx="8617200" cy="2859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US" sz="2500" b="1" i="1">
                <a:solidFill>
                  <a:srgbClr val="FF5308"/>
                </a:solidFill>
                <a:latin typeface="Palatino"/>
                <a:ea typeface="Palatino"/>
                <a:cs typeface="Palatino"/>
                <a:sym typeface="Palatino"/>
              </a:rPr>
              <a:t>Eastside High School</a:t>
            </a:r>
            <a:endParaRPr sz="1000"/>
          </a:p>
        </p:txBody>
      </p:sp>
      <p:sp>
        <p:nvSpPr>
          <p:cNvPr id="337" name="Google Shape;337;p58"/>
          <p:cNvSpPr txBox="1">
            <a:spLocks noGrp="1"/>
          </p:cNvSpPr>
          <p:nvPr>
            <p:ph type="title"/>
          </p:nvPr>
        </p:nvSpPr>
        <p:spPr>
          <a:xfrm>
            <a:off x="250031" y="4857750"/>
            <a:ext cx="8643900" cy="777000"/>
          </a:xfrm>
          <a:prstGeom prst="rect">
            <a:avLst/>
          </a:prstGeom>
          <a:noFill/>
          <a:ln>
            <a:noFill/>
          </a:ln>
        </p:spPr>
        <p:txBody>
          <a:bodyPr spcFirstLastPara="1" wrap="square" lIns="35725" tIns="35725" rIns="35725" bIns="35725" anchor="b" anchorCtr="0">
            <a:noAutofit/>
          </a:bodyPr>
          <a:lstStyle/>
          <a:p>
            <a:pPr marL="0" marR="0" lvl="0" indent="0" algn="l" rtl="0">
              <a:spcBef>
                <a:spcPts val="0"/>
              </a:spcBef>
              <a:spcAft>
                <a:spcPts val="0"/>
              </a:spcAft>
              <a:buNone/>
            </a:pPr>
            <a:r>
              <a:rPr lang="en-US" sz="4500" b="0" i="0" u="none" strike="noStrike" cap="none">
                <a:solidFill>
                  <a:srgbClr val="000000"/>
                </a:solidFill>
                <a:latin typeface="Arial"/>
                <a:ea typeface="Arial"/>
                <a:cs typeface="Arial"/>
                <a:sym typeface="Arial"/>
              </a:rPr>
              <a:t>Institute of Culinary Arts</a:t>
            </a:r>
            <a:endParaRPr/>
          </a:p>
        </p:txBody>
      </p:sp>
      <p:sp>
        <p:nvSpPr>
          <p:cNvPr id="338" name="Google Shape;338;p58"/>
          <p:cNvSpPr txBox="1">
            <a:spLocks noGrp="1"/>
          </p:cNvSpPr>
          <p:nvPr>
            <p:ph type="body" idx="1"/>
          </p:nvPr>
        </p:nvSpPr>
        <p:spPr>
          <a:xfrm>
            <a:off x="250031" y="5625703"/>
            <a:ext cx="8643900" cy="357000"/>
          </a:xfrm>
          <a:prstGeom prst="rect">
            <a:avLst/>
          </a:prstGeom>
          <a:noFill/>
          <a:ln>
            <a:noFill/>
          </a:ln>
        </p:spPr>
        <p:txBody>
          <a:bodyPr spcFirstLastPara="1" wrap="square" lIns="35725" tIns="35725" rIns="35725" bIns="35725" anchor="t" anchorCtr="0">
            <a:noAutofit/>
          </a:bodyPr>
          <a:lstStyle/>
          <a:p>
            <a:pPr marL="0" marR="0" lvl="0" indent="0" algn="just" rtl="0">
              <a:lnSpc>
                <a:spcPct val="90000"/>
              </a:lnSpc>
              <a:spcBef>
                <a:spcPts val="0"/>
              </a:spcBef>
              <a:spcAft>
                <a:spcPts val="0"/>
              </a:spcAft>
              <a:buNone/>
            </a:pPr>
            <a:r>
              <a:rPr lang="en-US" sz="1700" b="0" i="0" u="none" strike="noStrike" cap="none">
                <a:solidFill>
                  <a:srgbClr val="000000"/>
                </a:solidFill>
                <a:latin typeface="Palatino"/>
                <a:ea typeface="Palatino"/>
                <a:cs typeface="Palatino"/>
                <a:sym typeface="Palatino"/>
              </a:rPr>
              <a:t>Bakery Chef - Chef - Restaurant Owner/Manager - Food Services Manager - Caterer</a:t>
            </a:r>
            <a:endParaRPr/>
          </a:p>
        </p:txBody>
      </p:sp>
      <p:pic>
        <p:nvPicPr>
          <p:cNvPr id="339" name="Google Shape;339;p58" descr="ICA mixer.JPG"/>
          <p:cNvPicPr preferRelativeResize="0"/>
          <p:nvPr/>
        </p:nvPicPr>
        <p:blipFill rotWithShape="1">
          <a:blip r:embed="rId3">
            <a:alphaModFix/>
          </a:blip>
          <a:srcRect t="15533"/>
          <a:stretch/>
        </p:blipFill>
        <p:spPr>
          <a:xfrm>
            <a:off x="1071018" y="196453"/>
            <a:ext cx="7358060" cy="4661298"/>
          </a:xfrm>
          <a:prstGeom prst="rect">
            <a:avLst/>
          </a:prstGeom>
          <a:noFill/>
          <a:ln>
            <a:noFill/>
          </a:ln>
        </p:spPr>
      </p:pic>
    </p:spTree>
  </p:cSld>
  <p:clrMapOvr>
    <a:masterClrMapping/>
  </p:clrMapOvr>
  <p:transition>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59"/>
          <p:cNvSpPr/>
          <p:nvPr/>
        </p:nvSpPr>
        <p:spPr>
          <a:xfrm>
            <a:off x="258961" y="6268640"/>
            <a:ext cx="8617200" cy="2100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US" sz="2500" i="1">
                <a:solidFill>
                  <a:srgbClr val="002060"/>
                </a:solidFill>
                <a:latin typeface="Palatino"/>
                <a:ea typeface="Palatino"/>
                <a:cs typeface="Palatino"/>
                <a:sym typeface="Palatino"/>
              </a:rPr>
              <a:t>Professional Academies Magnet @ Loften High School</a:t>
            </a:r>
            <a:endParaRPr sz="2500" i="1">
              <a:solidFill>
                <a:srgbClr val="002060"/>
              </a:solidFill>
              <a:latin typeface="Palatino"/>
              <a:ea typeface="Palatino"/>
              <a:cs typeface="Palatino"/>
              <a:sym typeface="Palatino"/>
            </a:endParaRPr>
          </a:p>
        </p:txBody>
      </p:sp>
      <p:sp>
        <p:nvSpPr>
          <p:cNvPr id="346" name="Google Shape;346;p59"/>
          <p:cNvSpPr txBox="1">
            <a:spLocks noGrp="1"/>
          </p:cNvSpPr>
          <p:nvPr>
            <p:ph type="title"/>
          </p:nvPr>
        </p:nvSpPr>
        <p:spPr>
          <a:xfrm>
            <a:off x="340499" y="4398036"/>
            <a:ext cx="8385000" cy="782700"/>
          </a:xfrm>
          <a:prstGeom prst="rect">
            <a:avLst/>
          </a:prstGeom>
          <a:noFill/>
          <a:ln>
            <a:noFill/>
          </a:ln>
        </p:spPr>
        <p:txBody>
          <a:bodyPr spcFirstLastPara="1" wrap="square" lIns="35725" tIns="35725" rIns="35725" bIns="35725" anchor="b" anchorCtr="0">
            <a:noAutofit/>
          </a:bodyPr>
          <a:lstStyle/>
          <a:p>
            <a:pPr marL="0" marR="0" lvl="0" indent="0" algn="ctr" rtl="0">
              <a:spcBef>
                <a:spcPts val="0"/>
              </a:spcBef>
              <a:spcAft>
                <a:spcPts val="0"/>
              </a:spcAft>
              <a:buNone/>
            </a:pPr>
            <a:r>
              <a:rPr lang="en-US" sz="4500" b="0" i="0" u="none" strike="noStrike" cap="none">
                <a:solidFill>
                  <a:srgbClr val="000000"/>
                </a:solidFill>
                <a:latin typeface="Arial"/>
                <a:ea typeface="Arial"/>
                <a:cs typeface="Arial"/>
                <a:sym typeface="Arial"/>
              </a:rPr>
              <a:t>Professional Academies Magnet</a:t>
            </a:r>
            <a:endParaRPr/>
          </a:p>
        </p:txBody>
      </p:sp>
      <p:sp>
        <p:nvSpPr>
          <p:cNvPr id="347" name="Google Shape;347;p59"/>
          <p:cNvSpPr txBox="1">
            <a:spLocks noGrp="1"/>
          </p:cNvSpPr>
          <p:nvPr>
            <p:ph type="body" idx="1"/>
          </p:nvPr>
        </p:nvSpPr>
        <p:spPr>
          <a:xfrm>
            <a:off x="201545" y="5373759"/>
            <a:ext cx="8658000" cy="509100"/>
          </a:xfrm>
          <a:prstGeom prst="rect">
            <a:avLst/>
          </a:prstGeom>
          <a:noFill/>
          <a:ln>
            <a:noFill/>
          </a:ln>
        </p:spPr>
        <p:txBody>
          <a:bodyPr spcFirstLastPara="1" wrap="square" lIns="35725" tIns="35725" rIns="35725" bIns="35725" anchor="t" anchorCtr="0">
            <a:noAutofit/>
          </a:bodyPr>
          <a:lstStyle/>
          <a:p>
            <a:pPr marL="0" marR="0" lvl="0" indent="0" algn="ctr" rtl="0">
              <a:lnSpc>
                <a:spcPct val="90000"/>
              </a:lnSpc>
              <a:spcBef>
                <a:spcPts val="0"/>
              </a:spcBef>
              <a:spcAft>
                <a:spcPts val="0"/>
              </a:spcAft>
              <a:buNone/>
            </a:pPr>
            <a:r>
              <a:rPr lang="en-US" sz="1700" b="0" i="0" u="none" strike="noStrike" cap="none">
                <a:solidFill>
                  <a:srgbClr val="000000"/>
                </a:solidFill>
                <a:latin typeface="Palatino"/>
                <a:ea typeface="Palatino"/>
                <a:cs typeface="Palatino"/>
                <a:sym typeface="Palatino"/>
              </a:rPr>
              <a:t>Block Schedule = 4 Classes/Semester, Small School Environment, Dual Enrollment, </a:t>
            </a:r>
            <a:endParaRPr/>
          </a:p>
          <a:p>
            <a:pPr marL="0" marR="0" lvl="0" indent="0" algn="ctr" rtl="0">
              <a:lnSpc>
                <a:spcPct val="90000"/>
              </a:lnSpc>
              <a:spcBef>
                <a:spcPts val="0"/>
              </a:spcBef>
              <a:spcAft>
                <a:spcPts val="0"/>
              </a:spcAft>
              <a:buNone/>
            </a:pPr>
            <a:r>
              <a:rPr lang="en-US" sz="1700" b="0" i="0" u="none" strike="noStrike" cap="none">
                <a:solidFill>
                  <a:srgbClr val="000000"/>
                </a:solidFill>
                <a:latin typeface="Palatino"/>
                <a:ea typeface="Palatino"/>
                <a:cs typeface="Palatino"/>
                <a:sym typeface="Palatino"/>
              </a:rPr>
              <a:t>Play Sports at your ZONED school</a:t>
            </a:r>
            <a:endParaRPr/>
          </a:p>
        </p:txBody>
      </p:sp>
      <p:pic>
        <p:nvPicPr>
          <p:cNvPr id="348" name="Google Shape;348;p59"/>
          <p:cNvPicPr preferRelativeResize="0"/>
          <p:nvPr/>
        </p:nvPicPr>
        <p:blipFill rotWithShape="1">
          <a:blip r:embed="rId3">
            <a:alphaModFix/>
          </a:blip>
          <a:srcRect/>
          <a:stretch/>
        </p:blipFill>
        <p:spPr>
          <a:xfrm>
            <a:off x="368518" y="1232297"/>
            <a:ext cx="8356959" cy="3077394"/>
          </a:xfrm>
          <a:prstGeom prst="rect">
            <a:avLst/>
          </a:prstGeom>
          <a:noFill/>
          <a:ln>
            <a:noFill/>
          </a:ln>
        </p:spPr>
      </p:pic>
    </p:spTree>
  </p:cSld>
  <p:clrMapOvr>
    <a:masterClrMapping/>
  </p:clrMapOvr>
  <p:transition>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60"/>
          <p:cNvSpPr/>
          <p:nvPr/>
        </p:nvSpPr>
        <p:spPr>
          <a:xfrm>
            <a:off x="258961" y="6192738"/>
            <a:ext cx="8617200" cy="2859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US" sz="1300" i="1">
                <a:solidFill>
                  <a:srgbClr val="002060"/>
                </a:solidFill>
                <a:latin typeface="Palatino"/>
                <a:ea typeface="Palatino"/>
                <a:cs typeface="Palatino"/>
                <a:sym typeface="Palatino"/>
              </a:rPr>
              <a:t>Professional Academies Magnet @ Loften High School</a:t>
            </a:r>
            <a:endParaRPr sz="1300" i="1">
              <a:solidFill>
                <a:srgbClr val="002060"/>
              </a:solidFill>
              <a:latin typeface="Palatino"/>
              <a:ea typeface="Palatino"/>
              <a:cs typeface="Palatino"/>
              <a:sym typeface="Palatino"/>
            </a:endParaRPr>
          </a:p>
        </p:txBody>
      </p:sp>
      <p:sp>
        <p:nvSpPr>
          <p:cNvPr id="354" name="Google Shape;354;p60"/>
          <p:cNvSpPr txBox="1">
            <a:spLocks noGrp="1"/>
          </p:cNvSpPr>
          <p:nvPr>
            <p:ph type="title"/>
          </p:nvPr>
        </p:nvSpPr>
        <p:spPr>
          <a:xfrm>
            <a:off x="254496" y="4646786"/>
            <a:ext cx="8643900" cy="777000"/>
          </a:xfrm>
          <a:prstGeom prst="rect">
            <a:avLst/>
          </a:prstGeom>
          <a:noFill/>
          <a:ln>
            <a:noFill/>
          </a:ln>
        </p:spPr>
        <p:txBody>
          <a:bodyPr spcFirstLastPara="1" wrap="square" lIns="35725" tIns="35725" rIns="35725" bIns="35725" anchor="b" anchorCtr="0">
            <a:noAutofit/>
          </a:bodyPr>
          <a:lstStyle/>
          <a:p>
            <a:pPr marL="0" marR="0" lvl="0" indent="0" algn="l" rtl="0">
              <a:spcBef>
                <a:spcPts val="0"/>
              </a:spcBef>
              <a:spcAft>
                <a:spcPts val="0"/>
              </a:spcAft>
              <a:buNone/>
            </a:pPr>
            <a:r>
              <a:rPr lang="en-US" sz="3800" b="0" i="0" u="none" strike="noStrike" cap="none">
                <a:solidFill>
                  <a:schemeClr val="dk1"/>
                </a:solidFill>
                <a:latin typeface="Arial"/>
                <a:ea typeface="Arial"/>
                <a:cs typeface="Arial"/>
                <a:sym typeface="Arial"/>
              </a:rPr>
              <a:t>Academy of Automotive Technology</a:t>
            </a:r>
            <a:endParaRPr/>
          </a:p>
        </p:txBody>
      </p:sp>
      <p:sp>
        <p:nvSpPr>
          <p:cNvPr id="355" name="Google Shape;355;p60"/>
          <p:cNvSpPr txBox="1">
            <a:spLocks noGrp="1"/>
          </p:cNvSpPr>
          <p:nvPr>
            <p:ph type="body" idx="1"/>
          </p:nvPr>
        </p:nvSpPr>
        <p:spPr>
          <a:xfrm>
            <a:off x="258996" y="5423677"/>
            <a:ext cx="8634900" cy="567000"/>
          </a:xfrm>
          <a:prstGeom prst="rect">
            <a:avLst/>
          </a:prstGeom>
          <a:noFill/>
          <a:ln>
            <a:noFill/>
          </a:ln>
        </p:spPr>
        <p:txBody>
          <a:bodyPr spcFirstLastPara="1" wrap="square" lIns="35725" tIns="35725" rIns="35725" bIns="35725" anchor="t" anchorCtr="0">
            <a:noAutofit/>
          </a:bodyPr>
          <a:lstStyle/>
          <a:p>
            <a:pPr marL="0" marR="0" lvl="0" indent="0" algn="just" rtl="0">
              <a:lnSpc>
                <a:spcPct val="90000"/>
              </a:lnSpc>
              <a:spcBef>
                <a:spcPts val="0"/>
              </a:spcBef>
              <a:spcAft>
                <a:spcPts val="0"/>
              </a:spcAft>
              <a:buNone/>
            </a:pPr>
            <a:r>
              <a:rPr lang="en-US" sz="1700" b="0" i="0" u="none" strike="noStrike" cap="none">
                <a:solidFill>
                  <a:srgbClr val="000000"/>
                </a:solidFill>
                <a:latin typeface="Palatino"/>
                <a:ea typeface="Palatino"/>
                <a:cs typeface="Palatino"/>
                <a:sym typeface="Palatino"/>
              </a:rPr>
              <a:t>Automotive Technician - Automotive Services Manager</a:t>
            </a:r>
            <a:endParaRPr/>
          </a:p>
          <a:p>
            <a:pPr marL="0" marR="0" lvl="0" indent="0" algn="just" rtl="0">
              <a:lnSpc>
                <a:spcPct val="90000"/>
              </a:lnSpc>
              <a:spcBef>
                <a:spcPts val="0"/>
              </a:spcBef>
              <a:spcAft>
                <a:spcPts val="0"/>
              </a:spcAft>
              <a:buNone/>
            </a:pPr>
            <a:r>
              <a:rPr lang="en-US" sz="1700" b="0" i="0" u="none" strike="noStrike" cap="none">
                <a:solidFill>
                  <a:schemeClr val="dk1"/>
                </a:solidFill>
                <a:latin typeface="Palatino"/>
                <a:ea typeface="Palatino"/>
                <a:cs typeface="Palatino"/>
                <a:sym typeface="Palatino"/>
              </a:rPr>
              <a:t>Shop Safety, Electric Systems, Batteries, Suspension and Steering, Brakes, and more!</a:t>
            </a:r>
            <a:endParaRPr/>
          </a:p>
          <a:p>
            <a:pPr marL="0" marR="0" lvl="0" indent="0" algn="just" rtl="0">
              <a:lnSpc>
                <a:spcPct val="90000"/>
              </a:lnSpc>
              <a:spcBef>
                <a:spcPts val="0"/>
              </a:spcBef>
              <a:spcAft>
                <a:spcPts val="0"/>
              </a:spcAft>
              <a:buNone/>
            </a:pPr>
            <a:endParaRPr sz="1700" b="0" i="0" u="none" strike="noStrike" cap="none">
              <a:solidFill>
                <a:srgbClr val="000000"/>
              </a:solidFill>
              <a:latin typeface="Palatino"/>
              <a:ea typeface="Palatino"/>
              <a:cs typeface="Palatino"/>
              <a:sym typeface="Palatino"/>
            </a:endParaRPr>
          </a:p>
          <a:p>
            <a:pPr marL="0" marR="0" lvl="0" indent="0" algn="just" rtl="0">
              <a:lnSpc>
                <a:spcPct val="90000"/>
              </a:lnSpc>
              <a:spcBef>
                <a:spcPts val="0"/>
              </a:spcBef>
              <a:spcAft>
                <a:spcPts val="0"/>
              </a:spcAft>
              <a:buNone/>
            </a:pPr>
            <a:endParaRPr sz="1700" b="0" i="0" u="none" strike="noStrike" cap="none">
              <a:solidFill>
                <a:srgbClr val="000000"/>
              </a:solidFill>
              <a:latin typeface="Palatino"/>
              <a:ea typeface="Palatino"/>
              <a:cs typeface="Palatino"/>
              <a:sym typeface="Palatino"/>
            </a:endParaRPr>
          </a:p>
        </p:txBody>
      </p:sp>
      <p:pic>
        <p:nvPicPr>
          <p:cNvPr id="356" name="Google Shape;356;p60" descr="automotive logo 2008.JPG"/>
          <p:cNvPicPr preferRelativeResize="0"/>
          <p:nvPr/>
        </p:nvPicPr>
        <p:blipFill rotWithShape="1">
          <a:blip r:embed="rId3">
            <a:alphaModFix/>
          </a:blip>
          <a:srcRect/>
          <a:stretch/>
        </p:blipFill>
        <p:spPr>
          <a:xfrm>
            <a:off x="299007" y="568152"/>
            <a:ext cx="2014761" cy="1097236"/>
          </a:xfrm>
          <a:prstGeom prst="rect">
            <a:avLst/>
          </a:prstGeom>
          <a:noFill/>
          <a:ln>
            <a:noFill/>
          </a:ln>
        </p:spPr>
      </p:pic>
      <p:pic>
        <p:nvPicPr>
          <p:cNvPr id="357" name="Google Shape;357;p60"/>
          <p:cNvPicPr preferRelativeResize="0"/>
          <p:nvPr/>
        </p:nvPicPr>
        <p:blipFill rotWithShape="1">
          <a:blip r:embed="rId4">
            <a:alphaModFix/>
          </a:blip>
          <a:srcRect/>
          <a:stretch/>
        </p:blipFill>
        <p:spPr>
          <a:xfrm>
            <a:off x="2428875" y="122039"/>
            <a:ext cx="6581173" cy="4387456"/>
          </a:xfrm>
          <a:prstGeom prst="rect">
            <a:avLst/>
          </a:prstGeom>
          <a:noFill/>
          <a:ln>
            <a:noFill/>
          </a:ln>
        </p:spPr>
      </p:pic>
      <p:pic>
        <p:nvPicPr>
          <p:cNvPr id="358" name="Google Shape;358;p60"/>
          <p:cNvPicPr preferRelativeResize="0"/>
          <p:nvPr/>
        </p:nvPicPr>
        <p:blipFill rotWithShape="1">
          <a:blip r:embed="rId5">
            <a:alphaModFix/>
          </a:blip>
          <a:srcRect/>
          <a:stretch/>
        </p:blipFill>
        <p:spPr>
          <a:xfrm>
            <a:off x="299007" y="1875235"/>
            <a:ext cx="4159006" cy="2772670"/>
          </a:xfrm>
          <a:prstGeom prst="rect">
            <a:avLst/>
          </a:prstGeom>
          <a:noFill/>
          <a:ln>
            <a:noFill/>
          </a:ln>
        </p:spPr>
      </p:pic>
    </p:spTree>
  </p:cSld>
  <p:clrMapOvr>
    <a:masterClrMapping/>
  </p:clrMapOvr>
  <p:transition>
    <p:fade thruBlk="1"/>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pic>
        <p:nvPicPr>
          <p:cNvPr id="363" name="Google Shape;363;p61"/>
          <p:cNvPicPr preferRelativeResize="0"/>
          <p:nvPr/>
        </p:nvPicPr>
        <p:blipFill rotWithShape="1">
          <a:blip r:embed="rId3">
            <a:alphaModFix/>
          </a:blip>
          <a:srcRect/>
          <a:stretch/>
        </p:blipFill>
        <p:spPr>
          <a:xfrm>
            <a:off x="3750469" y="2355759"/>
            <a:ext cx="4947043" cy="2782715"/>
          </a:xfrm>
          <a:prstGeom prst="rect">
            <a:avLst/>
          </a:prstGeom>
          <a:noFill/>
          <a:ln>
            <a:noFill/>
          </a:ln>
        </p:spPr>
      </p:pic>
      <p:sp>
        <p:nvSpPr>
          <p:cNvPr id="364" name="Google Shape;364;p61"/>
          <p:cNvSpPr/>
          <p:nvPr/>
        </p:nvSpPr>
        <p:spPr>
          <a:xfrm>
            <a:off x="258961" y="6192738"/>
            <a:ext cx="8617200" cy="2859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US" sz="2100" i="1">
                <a:solidFill>
                  <a:srgbClr val="002060"/>
                </a:solidFill>
                <a:latin typeface="Palatino"/>
                <a:ea typeface="Palatino"/>
                <a:cs typeface="Palatino"/>
                <a:sym typeface="Palatino"/>
              </a:rPr>
              <a:t>Professional Academies Magnet @ Loften High School</a:t>
            </a:r>
            <a:endParaRPr sz="2100" i="1">
              <a:solidFill>
                <a:srgbClr val="002060"/>
              </a:solidFill>
              <a:latin typeface="Palatino"/>
              <a:ea typeface="Palatino"/>
              <a:cs typeface="Palatino"/>
              <a:sym typeface="Palatino"/>
            </a:endParaRPr>
          </a:p>
        </p:txBody>
      </p:sp>
      <p:sp>
        <p:nvSpPr>
          <p:cNvPr id="365" name="Google Shape;365;p61"/>
          <p:cNvSpPr txBox="1">
            <a:spLocks noGrp="1"/>
          </p:cNvSpPr>
          <p:nvPr>
            <p:ph type="title"/>
          </p:nvPr>
        </p:nvSpPr>
        <p:spPr>
          <a:xfrm>
            <a:off x="250031" y="4857750"/>
            <a:ext cx="8643900" cy="777000"/>
          </a:xfrm>
          <a:prstGeom prst="rect">
            <a:avLst/>
          </a:prstGeom>
          <a:noFill/>
          <a:ln>
            <a:noFill/>
          </a:ln>
        </p:spPr>
        <p:txBody>
          <a:bodyPr spcFirstLastPara="1" wrap="square" lIns="35725" tIns="35725" rIns="35725" bIns="35725" anchor="b" anchorCtr="0">
            <a:noAutofit/>
          </a:bodyPr>
          <a:lstStyle/>
          <a:p>
            <a:pPr marL="0" marR="0" lvl="0" indent="0" algn="l" rtl="0">
              <a:spcBef>
                <a:spcPts val="0"/>
              </a:spcBef>
              <a:spcAft>
                <a:spcPts val="0"/>
              </a:spcAft>
              <a:buNone/>
            </a:pPr>
            <a:r>
              <a:rPr lang="en-US" sz="3100" b="0" i="0" u="none" strike="noStrike" cap="none">
                <a:solidFill>
                  <a:schemeClr val="dk1"/>
                </a:solidFill>
                <a:latin typeface="Arial"/>
                <a:ea typeface="Arial"/>
                <a:cs typeface="Arial"/>
                <a:sym typeface="Arial"/>
              </a:rPr>
              <a:t>Academy of Fire &amp; </a:t>
            </a:r>
            <a:br>
              <a:rPr lang="en-US" sz="3100" b="0" i="0" u="none" strike="noStrike" cap="none">
                <a:solidFill>
                  <a:schemeClr val="dk1"/>
                </a:solidFill>
                <a:latin typeface="Arial"/>
                <a:ea typeface="Arial"/>
                <a:cs typeface="Arial"/>
                <a:sym typeface="Arial"/>
              </a:rPr>
            </a:br>
            <a:r>
              <a:rPr lang="en-US" sz="3100" b="0" i="0" u="none" strike="noStrike" cap="none">
                <a:solidFill>
                  <a:schemeClr val="dk1"/>
                </a:solidFill>
                <a:latin typeface="Arial"/>
                <a:ea typeface="Arial"/>
                <a:cs typeface="Arial"/>
                <a:sym typeface="Arial"/>
              </a:rPr>
              <a:t>Emergency Medical Services </a:t>
            </a:r>
            <a:endParaRPr/>
          </a:p>
        </p:txBody>
      </p:sp>
      <p:sp>
        <p:nvSpPr>
          <p:cNvPr id="366" name="Google Shape;366;p61"/>
          <p:cNvSpPr txBox="1">
            <a:spLocks noGrp="1"/>
          </p:cNvSpPr>
          <p:nvPr>
            <p:ph type="body" idx="1"/>
          </p:nvPr>
        </p:nvSpPr>
        <p:spPr>
          <a:xfrm>
            <a:off x="250031" y="5625703"/>
            <a:ext cx="8643900" cy="357000"/>
          </a:xfrm>
          <a:prstGeom prst="rect">
            <a:avLst/>
          </a:prstGeom>
          <a:noFill/>
          <a:ln>
            <a:noFill/>
          </a:ln>
        </p:spPr>
        <p:txBody>
          <a:bodyPr spcFirstLastPara="1" wrap="square" lIns="35725" tIns="35725" rIns="35725" bIns="35725" anchor="t" anchorCtr="0">
            <a:noAutofit/>
          </a:bodyPr>
          <a:lstStyle/>
          <a:p>
            <a:pPr marL="0" marR="0" lvl="0" indent="0" algn="just" rtl="0">
              <a:lnSpc>
                <a:spcPct val="90000"/>
              </a:lnSpc>
              <a:spcBef>
                <a:spcPts val="0"/>
              </a:spcBef>
              <a:spcAft>
                <a:spcPts val="0"/>
              </a:spcAft>
              <a:buNone/>
            </a:pPr>
            <a:r>
              <a:rPr lang="en-US" sz="1700" b="0" i="0" u="none" strike="noStrike" cap="none">
                <a:solidFill>
                  <a:srgbClr val="000000"/>
                </a:solidFill>
                <a:latin typeface="Palatino"/>
                <a:ea typeface="Palatino"/>
                <a:cs typeface="Palatino"/>
                <a:sym typeface="Palatino"/>
              </a:rPr>
              <a:t>Emergency Medical Technician - Firefighter - Paramedic</a:t>
            </a:r>
            <a:endParaRPr/>
          </a:p>
        </p:txBody>
      </p:sp>
      <p:pic>
        <p:nvPicPr>
          <p:cNvPr id="367" name="Google Shape;367;p61" descr="Fire Rescue red,yellow,blac.jpg"/>
          <p:cNvPicPr preferRelativeResize="0"/>
          <p:nvPr/>
        </p:nvPicPr>
        <p:blipFill rotWithShape="1">
          <a:blip r:embed="rId4">
            <a:alphaModFix/>
          </a:blip>
          <a:srcRect/>
          <a:stretch/>
        </p:blipFill>
        <p:spPr>
          <a:xfrm>
            <a:off x="7342253" y="5196520"/>
            <a:ext cx="1553765" cy="1572740"/>
          </a:xfrm>
          <a:prstGeom prst="rect">
            <a:avLst/>
          </a:prstGeom>
          <a:noFill/>
          <a:ln>
            <a:noFill/>
          </a:ln>
        </p:spPr>
      </p:pic>
      <p:pic>
        <p:nvPicPr>
          <p:cNvPr id="368" name="Google Shape;368;p61"/>
          <p:cNvPicPr preferRelativeResize="0"/>
          <p:nvPr/>
        </p:nvPicPr>
        <p:blipFill rotWithShape="1">
          <a:blip r:embed="rId5">
            <a:alphaModFix/>
          </a:blip>
          <a:srcRect/>
          <a:stretch/>
        </p:blipFill>
        <p:spPr>
          <a:xfrm>
            <a:off x="392906" y="6325"/>
            <a:ext cx="2625328" cy="4667251"/>
          </a:xfrm>
          <a:prstGeom prst="rect">
            <a:avLst/>
          </a:prstGeom>
          <a:noFill/>
          <a:ln>
            <a:noFill/>
          </a:ln>
        </p:spPr>
      </p:pic>
      <p:pic>
        <p:nvPicPr>
          <p:cNvPr id="369" name="Google Shape;369;p61"/>
          <p:cNvPicPr preferRelativeResize="0"/>
          <p:nvPr/>
        </p:nvPicPr>
        <p:blipFill rotWithShape="1">
          <a:blip r:embed="rId6">
            <a:alphaModFix/>
          </a:blip>
          <a:srcRect/>
          <a:stretch/>
        </p:blipFill>
        <p:spPr>
          <a:xfrm>
            <a:off x="3447640" y="161759"/>
            <a:ext cx="5238749" cy="2946799"/>
          </a:xfrm>
          <a:prstGeom prst="rect">
            <a:avLst/>
          </a:prstGeom>
          <a:noFill/>
          <a:ln>
            <a:noFill/>
          </a:ln>
        </p:spPr>
      </p:pic>
    </p:spTree>
  </p:cSld>
  <p:clrMapOvr>
    <a:masterClrMapping/>
  </p:clrMapOvr>
  <p:transition>
    <p:fade thruBlk="1"/>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62"/>
          <p:cNvSpPr/>
          <p:nvPr/>
        </p:nvSpPr>
        <p:spPr>
          <a:xfrm>
            <a:off x="258961" y="6192738"/>
            <a:ext cx="8617200" cy="2859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US" sz="2500" i="1">
                <a:solidFill>
                  <a:srgbClr val="002060"/>
                </a:solidFill>
                <a:latin typeface="Palatino"/>
                <a:ea typeface="Palatino"/>
                <a:cs typeface="Palatino"/>
                <a:sym typeface="Palatino"/>
              </a:rPr>
              <a:t>Professional Academies Magnet @ Loften High School</a:t>
            </a:r>
            <a:endParaRPr sz="2500" i="1">
              <a:solidFill>
                <a:srgbClr val="002060"/>
              </a:solidFill>
              <a:latin typeface="Palatino"/>
              <a:ea typeface="Palatino"/>
              <a:cs typeface="Palatino"/>
              <a:sym typeface="Palatino"/>
            </a:endParaRPr>
          </a:p>
        </p:txBody>
      </p:sp>
      <p:sp>
        <p:nvSpPr>
          <p:cNvPr id="375" name="Google Shape;375;p62"/>
          <p:cNvSpPr txBox="1">
            <a:spLocks noGrp="1"/>
          </p:cNvSpPr>
          <p:nvPr>
            <p:ph type="title"/>
          </p:nvPr>
        </p:nvSpPr>
        <p:spPr>
          <a:xfrm>
            <a:off x="250031" y="4857750"/>
            <a:ext cx="8769000" cy="777000"/>
          </a:xfrm>
          <a:prstGeom prst="rect">
            <a:avLst/>
          </a:prstGeom>
          <a:noFill/>
          <a:ln>
            <a:noFill/>
          </a:ln>
        </p:spPr>
        <p:txBody>
          <a:bodyPr spcFirstLastPara="1" wrap="square" lIns="35725" tIns="35725" rIns="35725" bIns="35725" anchor="b" anchorCtr="0">
            <a:noAutofit/>
          </a:bodyPr>
          <a:lstStyle/>
          <a:p>
            <a:pPr marL="0" marR="0" lvl="0" indent="0" algn="l" rtl="0">
              <a:spcBef>
                <a:spcPts val="0"/>
              </a:spcBef>
              <a:spcAft>
                <a:spcPts val="0"/>
              </a:spcAft>
              <a:buNone/>
            </a:pPr>
            <a:r>
              <a:rPr lang="en-US" sz="4100" b="0" i="0" u="none" strike="noStrike" cap="none">
                <a:solidFill>
                  <a:schemeClr val="dk1"/>
                </a:solidFill>
                <a:latin typeface="Arial"/>
                <a:ea typeface="Arial"/>
                <a:cs typeface="Arial"/>
                <a:sym typeface="Arial"/>
              </a:rPr>
              <a:t>Institute of Graphic Art and Design</a:t>
            </a:r>
            <a:endParaRPr/>
          </a:p>
        </p:txBody>
      </p:sp>
      <p:sp>
        <p:nvSpPr>
          <p:cNvPr id="376" name="Google Shape;376;p62"/>
          <p:cNvSpPr txBox="1">
            <a:spLocks noGrp="1"/>
          </p:cNvSpPr>
          <p:nvPr>
            <p:ph type="body" idx="1"/>
          </p:nvPr>
        </p:nvSpPr>
        <p:spPr>
          <a:xfrm>
            <a:off x="250031" y="5634633"/>
            <a:ext cx="8643900" cy="357000"/>
          </a:xfrm>
          <a:prstGeom prst="rect">
            <a:avLst/>
          </a:prstGeom>
          <a:noFill/>
          <a:ln>
            <a:noFill/>
          </a:ln>
        </p:spPr>
        <p:txBody>
          <a:bodyPr spcFirstLastPara="1" wrap="square" lIns="35725" tIns="35725" rIns="35725" bIns="35725" anchor="t" anchorCtr="0">
            <a:noAutofit/>
          </a:bodyPr>
          <a:lstStyle/>
          <a:p>
            <a:pPr marL="0" marR="0" lvl="0" indent="0" algn="just" rtl="0">
              <a:lnSpc>
                <a:spcPct val="90000"/>
              </a:lnSpc>
              <a:spcBef>
                <a:spcPts val="0"/>
              </a:spcBef>
              <a:spcAft>
                <a:spcPts val="0"/>
              </a:spcAft>
              <a:buNone/>
            </a:pPr>
            <a:r>
              <a:rPr lang="en-US" sz="1700" b="0" i="0" u="none" strike="noStrike" cap="none">
                <a:solidFill>
                  <a:srgbClr val="000000"/>
                </a:solidFill>
                <a:latin typeface="Palatino"/>
                <a:ea typeface="Palatino"/>
                <a:cs typeface="Palatino"/>
                <a:sym typeface="Palatino"/>
              </a:rPr>
              <a:t>Art</a:t>
            </a:r>
            <a:r>
              <a:rPr lang="en-US">
                <a:solidFill>
                  <a:srgbClr val="000000"/>
                </a:solidFill>
              </a:rPr>
              <a:t> -</a:t>
            </a:r>
            <a:r>
              <a:rPr lang="en-US" sz="1700" b="0" i="0" u="none" strike="noStrike" cap="none">
                <a:solidFill>
                  <a:srgbClr val="000000"/>
                </a:solidFill>
                <a:latin typeface="Palatino"/>
                <a:ea typeface="Palatino"/>
                <a:cs typeface="Palatino"/>
                <a:sym typeface="Palatino"/>
              </a:rPr>
              <a:t> Digital Art</a:t>
            </a:r>
            <a:r>
              <a:rPr lang="en-US">
                <a:solidFill>
                  <a:srgbClr val="000000"/>
                </a:solidFill>
              </a:rPr>
              <a:t> -</a:t>
            </a:r>
            <a:r>
              <a:rPr lang="en-US" sz="1700" b="0" i="0" u="none" strike="noStrike" cap="none">
                <a:solidFill>
                  <a:srgbClr val="000000"/>
                </a:solidFill>
                <a:latin typeface="Palatino"/>
                <a:ea typeface="Palatino"/>
                <a:cs typeface="Palatino"/>
                <a:sym typeface="Palatino"/>
              </a:rPr>
              <a:t> Photography</a:t>
            </a:r>
            <a:r>
              <a:rPr lang="en-US">
                <a:solidFill>
                  <a:srgbClr val="000000"/>
                </a:solidFill>
              </a:rPr>
              <a:t> -</a:t>
            </a:r>
            <a:r>
              <a:rPr lang="en-US" sz="1700" b="0" i="0" u="none" strike="noStrike" cap="none">
                <a:solidFill>
                  <a:srgbClr val="000000"/>
                </a:solidFill>
                <a:latin typeface="Palatino"/>
                <a:ea typeface="Palatino"/>
                <a:cs typeface="Palatino"/>
                <a:sym typeface="Palatino"/>
              </a:rPr>
              <a:t> Technology </a:t>
            </a:r>
            <a:endParaRPr/>
          </a:p>
        </p:txBody>
      </p:sp>
      <p:pic>
        <p:nvPicPr>
          <p:cNvPr id="377" name="Google Shape;377;p62"/>
          <p:cNvPicPr preferRelativeResize="0"/>
          <p:nvPr/>
        </p:nvPicPr>
        <p:blipFill rotWithShape="1">
          <a:blip r:embed="rId3">
            <a:alphaModFix/>
          </a:blip>
          <a:srcRect/>
          <a:stretch/>
        </p:blipFill>
        <p:spPr>
          <a:xfrm>
            <a:off x="760" y="-19190"/>
            <a:ext cx="5286377" cy="3964783"/>
          </a:xfrm>
          <a:prstGeom prst="rect">
            <a:avLst/>
          </a:prstGeom>
          <a:noFill/>
          <a:ln>
            <a:noFill/>
          </a:ln>
        </p:spPr>
      </p:pic>
      <p:pic>
        <p:nvPicPr>
          <p:cNvPr id="378" name="Google Shape;378;p62"/>
          <p:cNvPicPr preferRelativeResize="0"/>
          <p:nvPr/>
        </p:nvPicPr>
        <p:blipFill rotWithShape="1">
          <a:blip r:embed="rId4">
            <a:alphaModFix/>
          </a:blip>
          <a:srcRect/>
          <a:stretch/>
        </p:blipFill>
        <p:spPr>
          <a:xfrm>
            <a:off x="4070227" y="1884164"/>
            <a:ext cx="3964779" cy="2973585"/>
          </a:xfrm>
          <a:prstGeom prst="rect">
            <a:avLst/>
          </a:prstGeom>
          <a:noFill/>
          <a:ln>
            <a:noFill/>
          </a:ln>
        </p:spPr>
      </p:pic>
      <p:pic>
        <p:nvPicPr>
          <p:cNvPr id="379" name="Google Shape;379;p62"/>
          <p:cNvPicPr preferRelativeResize="0"/>
          <p:nvPr/>
        </p:nvPicPr>
        <p:blipFill rotWithShape="1">
          <a:blip r:embed="rId5">
            <a:alphaModFix/>
          </a:blip>
          <a:srcRect/>
          <a:stretch/>
        </p:blipFill>
        <p:spPr>
          <a:xfrm>
            <a:off x="6768703" y="0"/>
            <a:ext cx="2375292" cy="3053954"/>
          </a:xfrm>
          <a:prstGeom prst="rect">
            <a:avLst/>
          </a:prstGeom>
          <a:noFill/>
          <a:ln>
            <a:noFill/>
          </a:ln>
        </p:spPr>
      </p:pic>
    </p:spTree>
  </p:cSld>
  <p:clrMapOvr>
    <a:masterClrMapping/>
  </p:clrMapOvr>
  <p:transition>
    <p:fade thruBlk="1"/>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63"/>
          <p:cNvSpPr/>
          <p:nvPr/>
        </p:nvSpPr>
        <p:spPr>
          <a:xfrm>
            <a:off x="258961" y="6192738"/>
            <a:ext cx="8617200" cy="2859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US" sz="2500" i="1">
                <a:solidFill>
                  <a:srgbClr val="002060"/>
                </a:solidFill>
                <a:latin typeface="Palatino"/>
                <a:ea typeface="Palatino"/>
                <a:cs typeface="Palatino"/>
                <a:sym typeface="Palatino"/>
              </a:rPr>
              <a:t>Professional Academies Magnet @ Loften High School</a:t>
            </a:r>
            <a:endParaRPr sz="2500" i="1">
              <a:solidFill>
                <a:srgbClr val="002060"/>
              </a:solidFill>
              <a:latin typeface="Palatino"/>
              <a:ea typeface="Palatino"/>
              <a:cs typeface="Palatino"/>
              <a:sym typeface="Palatino"/>
            </a:endParaRPr>
          </a:p>
        </p:txBody>
      </p:sp>
      <p:sp>
        <p:nvSpPr>
          <p:cNvPr id="385" name="Google Shape;385;p63"/>
          <p:cNvSpPr txBox="1">
            <a:spLocks noGrp="1"/>
          </p:cNvSpPr>
          <p:nvPr>
            <p:ph type="title"/>
          </p:nvPr>
        </p:nvSpPr>
        <p:spPr>
          <a:xfrm>
            <a:off x="123450" y="4719650"/>
            <a:ext cx="8951700" cy="783300"/>
          </a:xfrm>
          <a:prstGeom prst="rect">
            <a:avLst/>
          </a:prstGeom>
          <a:noFill/>
          <a:ln>
            <a:noFill/>
          </a:ln>
        </p:spPr>
        <p:txBody>
          <a:bodyPr spcFirstLastPara="1" wrap="square" lIns="35725" tIns="35725" rIns="35725" bIns="35725" anchor="b" anchorCtr="0">
            <a:noAutofit/>
          </a:bodyPr>
          <a:lstStyle/>
          <a:p>
            <a:pPr marL="0" marR="0" lvl="0" indent="0" algn="l" rtl="0">
              <a:spcBef>
                <a:spcPts val="0"/>
              </a:spcBef>
              <a:spcAft>
                <a:spcPts val="0"/>
              </a:spcAft>
              <a:buNone/>
            </a:pPr>
            <a:r>
              <a:rPr lang="en-US" sz="4100" b="0" i="0" u="none" strike="noStrike" cap="none">
                <a:solidFill>
                  <a:schemeClr val="dk1"/>
                </a:solidFill>
                <a:latin typeface="Arial"/>
                <a:ea typeface="Arial"/>
                <a:cs typeface="Arial"/>
                <a:sym typeface="Arial"/>
              </a:rPr>
              <a:t>Academy of Gaming and Mobile Apps </a:t>
            </a:r>
            <a:endParaRPr/>
          </a:p>
        </p:txBody>
      </p:sp>
      <p:sp>
        <p:nvSpPr>
          <p:cNvPr id="386" name="Google Shape;386;p63"/>
          <p:cNvSpPr txBox="1">
            <a:spLocks noGrp="1"/>
          </p:cNvSpPr>
          <p:nvPr>
            <p:ph type="body" idx="1"/>
          </p:nvPr>
        </p:nvSpPr>
        <p:spPr>
          <a:xfrm>
            <a:off x="245606" y="5592078"/>
            <a:ext cx="8643900" cy="357000"/>
          </a:xfrm>
          <a:prstGeom prst="rect">
            <a:avLst/>
          </a:prstGeom>
          <a:noFill/>
          <a:ln>
            <a:noFill/>
          </a:ln>
        </p:spPr>
        <p:txBody>
          <a:bodyPr spcFirstLastPara="1" wrap="square" lIns="35725" tIns="35725" rIns="35725" bIns="35725" anchor="t" anchorCtr="0">
            <a:noAutofit/>
          </a:bodyPr>
          <a:lstStyle/>
          <a:p>
            <a:pPr marL="0" marR="0" lvl="0" indent="0" algn="just" rtl="0">
              <a:lnSpc>
                <a:spcPct val="90000"/>
              </a:lnSpc>
              <a:spcBef>
                <a:spcPts val="0"/>
              </a:spcBef>
              <a:spcAft>
                <a:spcPts val="0"/>
              </a:spcAft>
              <a:buNone/>
            </a:pPr>
            <a:r>
              <a:rPr lang="en-US" sz="1700" b="0" i="0" u="none" strike="noStrike" cap="none">
                <a:solidFill>
                  <a:srgbClr val="000000"/>
                </a:solidFill>
                <a:latin typeface="Palatino"/>
                <a:ea typeface="Palatino"/>
                <a:cs typeface="Palatino"/>
                <a:sym typeface="Palatino"/>
              </a:rPr>
              <a:t>Gaming</a:t>
            </a:r>
            <a:r>
              <a:rPr lang="en-US">
                <a:solidFill>
                  <a:srgbClr val="000000"/>
                </a:solidFill>
              </a:rPr>
              <a:t> - </a:t>
            </a:r>
            <a:r>
              <a:rPr lang="en-US" sz="1700" b="0" i="0" u="none" strike="noStrike" cap="none">
                <a:solidFill>
                  <a:srgbClr val="000000"/>
                </a:solidFill>
                <a:latin typeface="Palatino"/>
                <a:ea typeface="Palatino"/>
                <a:cs typeface="Palatino"/>
                <a:sym typeface="Palatino"/>
              </a:rPr>
              <a:t>Simulatio</a:t>
            </a:r>
            <a:r>
              <a:rPr lang="en-US">
                <a:solidFill>
                  <a:srgbClr val="000000"/>
                </a:solidFill>
              </a:rPr>
              <a:t>n - </a:t>
            </a:r>
            <a:r>
              <a:rPr lang="en-US" sz="1700" b="0" i="0" u="none" strike="noStrike" cap="none">
                <a:solidFill>
                  <a:srgbClr val="000000"/>
                </a:solidFill>
                <a:latin typeface="Palatino"/>
                <a:ea typeface="Palatino"/>
                <a:cs typeface="Palatino"/>
                <a:sym typeface="Palatino"/>
              </a:rPr>
              <a:t>Animation Programming</a:t>
            </a:r>
            <a:endParaRPr/>
          </a:p>
        </p:txBody>
      </p:sp>
      <p:pic>
        <p:nvPicPr>
          <p:cNvPr id="387" name="Google Shape;387;p63"/>
          <p:cNvPicPr preferRelativeResize="0"/>
          <p:nvPr/>
        </p:nvPicPr>
        <p:blipFill rotWithShape="1">
          <a:blip r:embed="rId3">
            <a:alphaModFix/>
          </a:blip>
          <a:srcRect/>
          <a:stretch/>
        </p:blipFill>
        <p:spPr>
          <a:xfrm>
            <a:off x="178594" y="39891"/>
            <a:ext cx="2893220" cy="2095090"/>
          </a:xfrm>
          <a:prstGeom prst="rect">
            <a:avLst/>
          </a:prstGeom>
          <a:noFill/>
          <a:ln>
            <a:noFill/>
          </a:ln>
        </p:spPr>
      </p:pic>
      <p:pic>
        <p:nvPicPr>
          <p:cNvPr id="388" name="Google Shape;388;p63"/>
          <p:cNvPicPr preferRelativeResize="0"/>
          <p:nvPr/>
        </p:nvPicPr>
        <p:blipFill rotWithShape="1">
          <a:blip r:embed="rId4">
            <a:alphaModFix/>
          </a:blip>
          <a:srcRect/>
          <a:stretch/>
        </p:blipFill>
        <p:spPr>
          <a:xfrm>
            <a:off x="3819345" y="674118"/>
            <a:ext cx="5143499" cy="3857624"/>
          </a:xfrm>
          <a:prstGeom prst="rect">
            <a:avLst/>
          </a:prstGeom>
          <a:noFill/>
          <a:ln>
            <a:noFill/>
          </a:ln>
        </p:spPr>
      </p:pic>
      <p:pic>
        <p:nvPicPr>
          <p:cNvPr id="389" name="Google Shape;389;p63"/>
          <p:cNvPicPr preferRelativeResize="0"/>
          <p:nvPr/>
        </p:nvPicPr>
        <p:blipFill rotWithShape="1">
          <a:blip r:embed="rId5">
            <a:alphaModFix/>
          </a:blip>
          <a:srcRect/>
          <a:stretch/>
        </p:blipFill>
        <p:spPr>
          <a:xfrm>
            <a:off x="178594" y="2324610"/>
            <a:ext cx="3357565" cy="2518174"/>
          </a:xfrm>
          <a:prstGeom prst="rect">
            <a:avLst/>
          </a:prstGeom>
          <a:noFill/>
          <a:ln>
            <a:noFill/>
          </a:ln>
        </p:spPr>
      </p:pic>
    </p:spTree>
  </p:cSld>
  <p:clrMapOvr>
    <a:masterClrMapping/>
  </p:clrMapOvr>
  <p:transition>
    <p:fade thruBlk="1"/>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64"/>
          <p:cNvSpPr txBox="1">
            <a:spLocks noGrp="1"/>
          </p:cNvSpPr>
          <p:nvPr>
            <p:ph type="title"/>
          </p:nvPr>
        </p:nvSpPr>
        <p:spPr>
          <a:xfrm>
            <a:off x="178594" y="4857750"/>
            <a:ext cx="8965500" cy="777000"/>
          </a:xfrm>
          <a:prstGeom prst="rect">
            <a:avLst/>
          </a:prstGeom>
          <a:noFill/>
          <a:ln>
            <a:noFill/>
          </a:ln>
        </p:spPr>
        <p:txBody>
          <a:bodyPr spcFirstLastPara="1" wrap="square" lIns="35725" tIns="35725" rIns="35725" bIns="35725" anchor="b" anchorCtr="0">
            <a:noAutofit/>
          </a:bodyPr>
          <a:lstStyle/>
          <a:p>
            <a:pPr marL="0" marR="0" lvl="0" indent="0" algn="l" rtl="0">
              <a:spcBef>
                <a:spcPts val="0"/>
              </a:spcBef>
              <a:spcAft>
                <a:spcPts val="0"/>
              </a:spcAft>
              <a:buNone/>
            </a:pPr>
            <a:r>
              <a:rPr lang="en-US" sz="4200" b="0" i="0" u="none" strike="noStrike" cap="none">
                <a:solidFill>
                  <a:schemeClr val="dk1"/>
                </a:solidFill>
                <a:latin typeface="Arial"/>
                <a:ea typeface="Arial"/>
                <a:cs typeface="Arial"/>
                <a:sym typeface="Arial"/>
              </a:rPr>
              <a:t>Academy of Robotics &amp; Engineering</a:t>
            </a:r>
            <a:endParaRPr sz="4200" b="0" i="0" u="none" strike="noStrike" cap="none">
              <a:solidFill>
                <a:schemeClr val="dk1"/>
              </a:solidFill>
              <a:latin typeface="Arial"/>
              <a:ea typeface="Arial"/>
              <a:cs typeface="Arial"/>
              <a:sym typeface="Arial"/>
            </a:endParaRPr>
          </a:p>
        </p:txBody>
      </p:sp>
      <p:sp>
        <p:nvSpPr>
          <p:cNvPr id="395" name="Google Shape;395;p64"/>
          <p:cNvSpPr txBox="1">
            <a:spLocks noGrp="1"/>
          </p:cNvSpPr>
          <p:nvPr>
            <p:ph type="body" idx="1"/>
          </p:nvPr>
        </p:nvSpPr>
        <p:spPr>
          <a:xfrm>
            <a:off x="250031" y="5625703"/>
            <a:ext cx="8643900" cy="357000"/>
          </a:xfrm>
          <a:prstGeom prst="rect">
            <a:avLst/>
          </a:prstGeom>
          <a:noFill/>
          <a:ln>
            <a:noFill/>
          </a:ln>
        </p:spPr>
        <p:txBody>
          <a:bodyPr spcFirstLastPara="1" wrap="square" lIns="35725" tIns="35725" rIns="35725" bIns="35725" anchor="t" anchorCtr="0">
            <a:noAutofit/>
          </a:bodyPr>
          <a:lstStyle/>
          <a:p>
            <a:pPr marL="241300" marR="0" lvl="0" indent="-241300" algn="just" rtl="0">
              <a:lnSpc>
                <a:spcPct val="90000"/>
              </a:lnSpc>
              <a:spcBef>
                <a:spcPts val="0"/>
              </a:spcBef>
              <a:spcAft>
                <a:spcPts val="0"/>
              </a:spcAft>
              <a:buNone/>
            </a:pPr>
            <a:r>
              <a:rPr lang="en-US" sz="1700" b="0" i="0" u="none" strike="noStrike" cap="none">
                <a:solidFill>
                  <a:schemeClr val="dk1"/>
                </a:solidFill>
                <a:latin typeface="Palatino"/>
                <a:ea typeface="Palatino"/>
                <a:cs typeface="Palatino"/>
                <a:sym typeface="Palatino"/>
              </a:rPr>
              <a:t>Careers in Advanced Manufacturing and Engineering</a:t>
            </a:r>
            <a:endParaRPr sz="1700" b="0" i="0" u="none" strike="noStrike" cap="none">
              <a:solidFill>
                <a:schemeClr val="dk1"/>
              </a:solidFill>
              <a:latin typeface="Palatino"/>
              <a:ea typeface="Palatino"/>
              <a:cs typeface="Palatino"/>
              <a:sym typeface="Palatino"/>
            </a:endParaRPr>
          </a:p>
        </p:txBody>
      </p:sp>
      <p:sp>
        <p:nvSpPr>
          <p:cNvPr id="396" name="Google Shape;396;p64"/>
          <p:cNvSpPr/>
          <p:nvPr/>
        </p:nvSpPr>
        <p:spPr>
          <a:xfrm>
            <a:off x="250031" y="6272736"/>
            <a:ext cx="6106500" cy="259800"/>
          </a:xfrm>
          <a:prstGeom prst="rect">
            <a:avLst/>
          </a:prstGeom>
          <a:noFill/>
          <a:ln>
            <a:noFill/>
          </a:ln>
        </p:spPr>
        <p:txBody>
          <a:bodyPr spcFirstLastPara="1" wrap="square" lIns="64275" tIns="32125" rIns="64275" bIns="32125" anchor="t" anchorCtr="0">
            <a:noAutofit/>
          </a:bodyPr>
          <a:lstStyle/>
          <a:p>
            <a:pPr marL="0" marR="0" lvl="0" indent="0" algn="l" rtl="0">
              <a:spcBef>
                <a:spcPts val="0"/>
              </a:spcBef>
              <a:spcAft>
                <a:spcPts val="0"/>
              </a:spcAft>
              <a:buNone/>
            </a:pPr>
            <a:r>
              <a:rPr lang="en-US" sz="2100" i="1">
                <a:solidFill>
                  <a:srgbClr val="001445"/>
                </a:solidFill>
                <a:latin typeface="Palatino"/>
                <a:ea typeface="Palatino"/>
                <a:cs typeface="Palatino"/>
                <a:sym typeface="Palatino"/>
              </a:rPr>
              <a:t>Professional Academies Magnet @ Loften High School</a:t>
            </a:r>
            <a:endParaRPr sz="2100"/>
          </a:p>
        </p:txBody>
      </p:sp>
      <p:pic>
        <p:nvPicPr>
          <p:cNvPr id="397" name="Google Shape;397;p64"/>
          <p:cNvPicPr preferRelativeResize="0"/>
          <p:nvPr/>
        </p:nvPicPr>
        <p:blipFill rotWithShape="1">
          <a:blip r:embed="rId3">
            <a:alphaModFix/>
          </a:blip>
          <a:srcRect/>
          <a:stretch/>
        </p:blipFill>
        <p:spPr>
          <a:xfrm>
            <a:off x="6826" y="0"/>
            <a:ext cx="4162146" cy="1599454"/>
          </a:xfrm>
          <a:prstGeom prst="rect">
            <a:avLst/>
          </a:prstGeom>
          <a:noFill/>
          <a:ln>
            <a:noFill/>
          </a:ln>
        </p:spPr>
      </p:pic>
      <p:pic>
        <p:nvPicPr>
          <p:cNvPr id="398" name="Google Shape;398;p64"/>
          <p:cNvPicPr preferRelativeResize="0"/>
          <p:nvPr/>
        </p:nvPicPr>
        <p:blipFill rotWithShape="1">
          <a:blip r:embed="rId4">
            <a:alphaModFix/>
          </a:blip>
          <a:srcRect/>
          <a:stretch/>
        </p:blipFill>
        <p:spPr>
          <a:xfrm>
            <a:off x="0" y="2131442"/>
            <a:ext cx="4807084" cy="2703984"/>
          </a:xfrm>
          <a:prstGeom prst="rect">
            <a:avLst/>
          </a:prstGeom>
          <a:noFill/>
          <a:ln>
            <a:noFill/>
          </a:ln>
        </p:spPr>
      </p:pic>
      <p:pic>
        <p:nvPicPr>
          <p:cNvPr id="399" name="Google Shape;399;p64"/>
          <p:cNvPicPr preferRelativeResize="0"/>
          <p:nvPr/>
        </p:nvPicPr>
        <p:blipFill rotWithShape="1">
          <a:blip r:embed="rId5">
            <a:alphaModFix/>
          </a:blip>
          <a:srcRect/>
          <a:stretch/>
        </p:blipFill>
        <p:spPr>
          <a:xfrm>
            <a:off x="3125391" y="1606901"/>
            <a:ext cx="6010117" cy="3380692"/>
          </a:xfrm>
          <a:prstGeom prst="rect">
            <a:avLst/>
          </a:prstGeom>
          <a:noFill/>
          <a:ln>
            <a:noFill/>
          </a:ln>
        </p:spPr>
      </p:pic>
      <p:pic>
        <p:nvPicPr>
          <p:cNvPr id="400" name="Google Shape;400;p64"/>
          <p:cNvPicPr preferRelativeResize="0"/>
          <p:nvPr/>
        </p:nvPicPr>
        <p:blipFill rotWithShape="1">
          <a:blip r:embed="rId6">
            <a:alphaModFix/>
          </a:blip>
          <a:srcRect/>
          <a:stretch/>
        </p:blipFill>
        <p:spPr>
          <a:xfrm>
            <a:off x="5107781" y="15808"/>
            <a:ext cx="2690810" cy="1513584"/>
          </a:xfrm>
          <a:prstGeom prst="rect">
            <a:avLst/>
          </a:prstGeom>
          <a:noFill/>
          <a:ln>
            <a:noFill/>
          </a:ln>
        </p:spPr>
      </p:pic>
    </p:spTree>
  </p:cSld>
  <p:clrMapOvr>
    <a:masterClrMapping/>
  </p:clrMapOvr>
  <p:transition>
    <p:fade thruBlk="1"/>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65"/>
          <p:cNvSpPr/>
          <p:nvPr/>
        </p:nvSpPr>
        <p:spPr>
          <a:xfrm>
            <a:off x="258961" y="6192738"/>
            <a:ext cx="8617200" cy="2859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US" sz="2500" b="1" i="1">
                <a:solidFill>
                  <a:srgbClr val="4D0069"/>
                </a:solidFill>
                <a:latin typeface="Palatino"/>
                <a:ea typeface="Palatino"/>
                <a:cs typeface="Palatino"/>
                <a:sym typeface="Palatino"/>
              </a:rPr>
              <a:t>Gainesville High School</a:t>
            </a:r>
            <a:endParaRPr sz="1000"/>
          </a:p>
        </p:txBody>
      </p:sp>
      <p:sp>
        <p:nvSpPr>
          <p:cNvPr id="406" name="Google Shape;406;p65"/>
          <p:cNvSpPr txBox="1">
            <a:spLocks noGrp="1"/>
          </p:cNvSpPr>
          <p:nvPr>
            <p:ph type="title"/>
          </p:nvPr>
        </p:nvSpPr>
        <p:spPr>
          <a:xfrm>
            <a:off x="250031" y="4857750"/>
            <a:ext cx="8643900" cy="777000"/>
          </a:xfrm>
          <a:prstGeom prst="rect">
            <a:avLst/>
          </a:prstGeom>
          <a:noFill/>
          <a:ln>
            <a:noFill/>
          </a:ln>
        </p:spPr>
        <p:txBody>
          <a:bodyPr spcFirstLastPara="1" wrap="square" lIns="35725" tIns="35725" rIns="35725" bIns="35725" anchor="b" anchorCtr="0">
            <a:noAutofit/>
          </a:bodyPr>
          <a:lstStyle/>
          <a:p>
            <a:pPr marL="0" marR="0" lvl="0" indent="0" algn="l" rtl="0">
              <a:spcBef>
                <a:spcPts val="0"/>
              </a:spcBef>
              <a:spcAft>
                <a:spcPts val="0"/>
              </a:spcAft>
              <a:buNone/>
            </a:pPr>
            <a:r>
              <a:rPr lang="en-US" sz="4600" b="0" i="0" u="none" strike="noStrike" cap="none">
                <a:solidFill>
                  <a:schemeClr val="dk1"/>
                </a:solidFill>
                <a:latin typeface="Arial"/>
                <a:ea typeface="Arial"/>
                <a:cs typeface="Arial"/>
                <a:sym typeface="Arial"/>
              </a:rPr>
              <a:t>Academy of Health Professions</a:t>
            </a:r>
            <a:endParaRPr/>
          </a:p>
        </p:txBody>
      </p:sp>
      <p:sp>
        <p:nvSpPr>
          <p:cNvPr id="407" name="Google Shape;407;p65"/>
          <p:cNvSpPr txBox="1">
            <a:spLocks noGrp="1"/>
          </p:cNvSpPr>
          <p:nvPr>
            <p:ph type="body" idx="1"/>
          </p:nvPr>
        </p:nvSpPr>
        <p:spPr>
          <a:xfrm>
            <a:off x="250031" y="5625703"/>
            <a:ext cx="8643900" cy="357000"/>
          </a:xfrm>
          <a:prstGeom prst="rect">
            <a:avLst/>
          </a:prstGeom>
          <a:noFill/>
          <a:ln>
            <a:noFill/>
          </a:ln>
        </p:spPr>
        <p:txBody>
          <a:bodyPr spcFirstLastPara="1" wrap="square" lIns="35725" tIns="35725" rIns="35725" bIns="35725" anchor="t" anchorCtr="0">
            <a:noAutofit/>
          </a:bodyPr>
          <a:lstStyle/>
          <a:p>
            <a:pPr marL="0" marR="0" lvl="0" indent="0" algn="just" rtl="0">
              <a:lnSpc>
                <a:spcPct val="90000"/>
              </a:lnSpc>
              <a:spcBef>
                <a:spcPts val="0"/>
              </a:spcBef>
              <a:spcAft>
                <a:spcPts val="0"/>
              </a:spcAft>
              <a:buNone/>
            </a:pPr>
            <a:r>
              <a:rPr lang="en-US" sz="1400" b="0" i="0" u="none" strike="noStrike" cap="none">
                <a:solidFill>
                  <a:srgbClr val="000000"/>
                </a:solidFill>
                <a:latin typeface="Palatino"/>
                <a:ea typeface="Palatino"/>
                <a:cs typeface="Palatino"/>
                <a:sym typeface="Palatino"/>
              </a:rPr>
              <a:t>Athletic Trainer – Nurse - Pharmacist - Physical Therapist - Physician - &amp; More</a:t>
            </a:r>
            <a:endParaRPr/>
          </a:p>
        </p:txBody>
      </p:sp>
      <p:pic>
        <p:nvPicPr>
          <p:cNvPr id="408" name="Google Shape;408;p65" descr="http://www.valleymedicalinstitute.com/files/1672/156613.jpg"/>
          <p:cNvPicPr preferRelativeResize="0"/>
          <p:nvPr/>
        </p:nvPicPr>
        <p:blipFill rotWithShape="1">
          <a:blip r:embed="rId3">
            <a:alphaModFix/>
          </a:blip>
          <a:srcRect/>
          <a:stretch/>
        </p:blipFill>
        <p:spPr>
          <a:xfrm>
            <a:off x="446484" y="270161"/>
            <a:ext cx="3032735" cy="4424957"/>
          </a:xfrm>
          <a:prstGeom prst="rect">
            <a:avLst/>
          </a:prstGeom>
          <a:noFill/>
          <a:ln>
            <a:noFill/>
          </a:ln>
        </p:spPr>
      </p:pic>
      <p:pic>
        <p:nvPicPr>
          <p:cNvPr id="409" name="Google Shape;409;p65" descr="http://p1cdn4static.sharpschool.com/UserFiles/Servers/Server_20221967/Image/phyther.jpg"/>
          <p:cNvPicPr preferRelativeResize="0"/>
          <p:nvPr/>
        </p:nvPicPr>
        <p:blipFill rotWithShape="1">
          <a:blip r:embed="rId4">
            <a:alphaModFix/>
          </a:blip>
          <a:srcRect/>
          <a:stretch/>
        </p:blipFill>
        <p:spPr>
          <a:xfrm>
            <a:off x="3768328" y="270161"/>
            <a:ext cx="4988719" cy="2893219"/>
          </a:xfrm>
          <a:prstGeom prst="rect">
            <a:avLst/>
          </a:prstGeom>
          <a:noFill/>
          <a:ln>
            <a:noFill/>
          </a:ln>
        </p:spPr>
      </p:pic>
      <p:sp>
        <p:nvSpPr>
          <p:cNvPr id="410" name="Google Shape;410;p65" descr="Image result for pharmacy technician"/>
          <p:cNvSpPr/>
          <p:nvPr/>
        </p:nvSpPr>
        <p:spPr>
          <a:xfrm>
            <a:off x="109389" y="-101576"/>
            <a:ext cx="3637500" cy="3637800"/>
          </a:xfrm>
          <a:prstGeom prst="rect">
            <a:avLst/>
          </a:prstGeom>
          <a:noFill/>
          <a:ln>
            <a:noFill/>
          </a:ln>
        </p:spPr>
        <p:txBody>
          <a:bodyPr spcFirstLastPara="1" wrap="square" lIns="64275" tIns="32125" rIns="64275" bIns="32125" anchor="t" anchorCtr="0">
            <a:noAutofit/>
          </a:bodyPr>
          <a:lstStyle/>
          <a:p>
            <a:pPr marL="0" marR="0" lvl="0" indent="0" algn="ctr" rtl="0">
              <a:spcBef>
                <a:spcPts val="0"/>
              </a:spcBef>
              <a:spcAft>
                <a:spcPts val="0"/>
              </a:spcAft>
              <a:buNone/>
            </a:pPr>
            <a:endParaRPr sz="2100">
              <a:solidFill>
                <a:srgbClr val="243750"/>
              </a:solidFill>
              <a:latin typeface="Palatino"/>
              <a:ea typeface="Palatino"/>
              <a:cs typeface="Palatino"/>
              <a:sym typeface="Palatino"/>
            </a:endParaRPr>
          </a:p>
        </p:txBody>
      </p:sp>
      <p:sp>
        <p:nvSpPr>
          <p:cNvPr id="411" name="Google Shape;411;p65" descr="Image result for pharmacy technician"/>
          <p:cNvSpPr/>
          <p:nvPr/>
        </p:nvSpPr>
        <p:spPr>
          <a:xfrm>
            <a:off x="216545" y="5581"/>
            <a:ext cx="214200" cy="214200"/>
          </a:xfrm>
          <a:prstGeom prst="rect">
            <a:avLst/>
          </a:prstGeom>
          <a:noFill/>
          <a:ln>
            <a:noFill/>
          </a:ln>
        </p:spPr>
        <p:txBody>
          <a:bodyPr spcFirstLastPara="1" wrap="square" lIns="64275" tIns="32125" rIns="64275" bIns="32125" anchor="t" anchorCtr="0">
            <a:noAutofit/>
          </a:bodyPr>
          <a:lstStyle/>
          <a:p>
            <a:pPr marL="0" marR="0" lvl="0" indent="0" algn="ctr" rtl="0">
              <a:spcBef>
                <a:spcPts val="0"/>
              </a:spcBef>
              <a:spcAft>
                <a:spcPts val="0"/>
              </a:spcAft>
              <a:buNone/>
            </a:pPr>
            <a:endParaRPr sz="2100">
              <a:solidFill>
                <a:srgbClr val="243750"/>
              </a:solidFill>
              <a:latin typeface="Palatino"/>
              <a:ea typeface="Palatino"/>
              <a:cs typeface="Palatino"/>
              <a:sym typeface="Palatino"/>
            </a:endParaRPr>
          </a:p>
        </p:txBody>
      </p:sp>
      <p:sp>
        <p:nvSpPr>
          <p:cNvPr id="412" name="Google Shape;412;p65" descr="Image result for pharmacy technician"/>
          <p:cNvSpPr/>
          <p:nvPr/>
        </p:nvSpPr>
        <p:spPr>
          <a:xfrm>
            <a:off x="109389" y="-101576"/>
            <a:ext cx="214200" cy="214200"/>
          </a:xfrm>
          <a:prstGeom prst="rect">
            <a:avLst/>
          </a:prstGeom>
          <a:noFill/>
          <a:ln>
            <a:noFill/>
          </a:ln>
        </p:spPr>
        <p:txBody>
          <a:bodyPr spcFirstLastPara="1" wrap="square" lIns="64275" tIns="32125" rIns="64275" bIns="32125" anchor="t" anchorCtr="0">
            <a:noAutofit/>
          </a:bodyPr>
          <a:lstStyle/>
          <a:p>
            <a:pPr marL="0" marR="0" lvl="0" indent="0" algn="ctr" rtl="0">
              <a:spcBef>
                <a:spcPts val="0"/>
              </a:spcBef>
              <a:spcAft>
                <a:spcPts val="0"/>
              </a:spcAft>
              <a:buNone/>
            </a:pPr>
            <a:endParaRPr sz="2100">
              <a:solidFill>
                <a:srgbClr val="243750"/>
              </a:solidFill>
              <a:latin typeface="Palatino"/>
              <a:ea typeface="Palatino"/>
              <a:cs typeface="Palatino"/>
              <a:sym typeface="Palatino"/>
            </a:endParaRPr>
          </a:p>
        </p:txBody>
      </p:sp>
      <p:sp>
        <p:nvSpPr>
          <p:cNvPr id="413" name="Google Shape;413;p65" descr="https://www.crc.losrios.edu/files/pharm/PharTech14.jpg"/>
          <p:cNvSpPr/>
          <p:nvPr/>
        </p:nvSpPr>
        <p:spPr>
          <a:xfrm>
            <a:off x="216545" y="5581"/>
            <a:ext cx="3262500" cy="3262800"/>
          </a:xfrm>
          <a:prstGeom prst="rect">
            <a:avLst/>
          </a:prstGeom>
          <a:noFill/>
          <a:ln>
            <a:noFill/>
          </a:ln>
        </p:spPr>
        <p:txBody>
          <a:bodyPr spcFirstLastPara="1" wrap="square" lIns="64275" tIns="32125" rIns="64275" bIns="32125" anchor="t" anchorCtr="0">
            <a:noAutofit/>
          </a:bodyPr>
          <a:lstStyle/>
          <a:p>
            <a:pPr marL="0" marR="0" lvl="0" indent="0" algn="ctr" rtl="0">
              <a:spcBef>
                <a:spcPts val="0"/>
              </a:spcBef>
              <a:spcAft>
                <a:spcPts val="0"/>
              </a:spcAft>
              <a:buNone/>
            </a:pPr>
            <a:endParaRPr sz="2100">
              <a:solidFill>
                <a:srgbClr val="243750"/>
              </a:solidFill>
              <a:latin typeface="Palatino"/>
              <a:ea typeface="Palatino"/>
              <a:cs typeface="Palatino"/>
              <a:sym typeface="Palatino"/>
            </a:endParaRPr>
          </a:p>
        </p:txBody>
      </p:sp>
      <p:pic>
        <p:nvPicPr>
          <p:cNvPr id="414" name="Google Shape;414;p65"/>
          <p:cNvPicPr preferRelativeResize="0"/>
          <p:nvPr/>
        </p:nvPicPr>
        <p:blipFill rotWithShape="1">
          <a:blip r:embed="rId5">
            <a:alphaModFix/>
          </a:blip>
          <a:srcRect/>
          <a:stretch/>
        </p:blipFill>
        <p:spPr>
          <a:xfrm>
            <a:off x="3747109" y="2016212"/>
            <a:ext cx="2009180" cy="2678906"/>
          </a:xfrm>
          <a:prstGeom prst="rect">
            <a:avLst/>
          </a:prstGeom>
          <a:noFill/>
          <a:ln>
            <a:noFill/>
          </a:ln>
        </p:spPr>
      </p:pic>
      <p:sp>
        <p:nvSpPr>
          <p:cNvPr id="415" name="Google Shape;415;p65"/>
          <p:cNvSpPr txBox="1"/>
          <p:nvPr/>
        </p:nvSpPr>
        <p:spPr>
          <a:xfrm>
            <a:off x="5857875" y="3268266"/>
            <a:ext cx="2899200" cy="1687800"/>
          </a:xfrm>
          <a:prstGeom prst="rect">
            <a:avLst/>
          </a:prstGeom>
          <a:noFill/>
          <a:ln>
            <a:noFill/>
          </a:ln>
        </p:spPr>
        <p:txBody>
          <a:bodyPr spcFirstLastPara="1" wrap="square" lIns="64275" tIns="32125" rIns="64275" bIns="32125" anchor="t" anchorCtr="0">
            <a:noAutofit/>
          </a:bodyPr>
          <a:lstStyle/>
          <a:p>
            <a:pPr marL="0" marR="0" lvl="0" indent="0" algn="ctr" rtl="0">
              <a:spcBef>
                <a:spcPts val="0"/>
              </a:spcBef>
              <a:spcAft>
                <a:spcPts val="0"/>
              </a:spcAft>
              <a:buNone/>
            </a:pPr>
            <a:r>
              <a:rPr lang="en-US" sz="2100">
                <a:solidFill>
                  <a:srgbClr val="243750"/>
                </a:solidFill>
                <a:latin typeface="Palatino"/>
                <a:ea typeface="Palatino"/>
                <a:cs typeface="Palatino"/>
                <a:sym typeface="Palatino"/>
              </a:rPr>
              <a:t>EKG Aide</a:t>
            </a:r>
            <a:endParaRPr sz="2100">
              <a:solidFill>
                <a:srgbClr val="243750"/>
              </a:solidFill>
              <a:latin typeface="Palatino"/>
              <a:ea typeface="Palatino"/>
              <a:cs typeface="Palatino"/>
              <a:sym typeface="Palatino"/>
            </a:endParaRPr>
          </a:p>
          <a:p>
            <a:pPr marL="0" marR="0" lvl="0" indent="0" algn="ctr" rtl="0">
              <a:spcBef>
                <a:spcPts val="0"/>
              </a:spcBef>
              <a:spcAft>
                <a:spcPts val="0"/>
              </a:spcAft>
              <a:buNone/>
            </a:pPr>
            <a:r>
              <a:rPr lang="en-US" sz="2100">
                <a:solidFill>
                  <a:srgbClr val="243750"/>
                </a:solidFill>
                <a:latin typeface="Palatino"/>
                <a:ea typeface="Palatino"/>
                <a:cs typeface="Palatino"/>
                <a:sym typeface="Palatino"/>
              </a:rPr>
              <a:t>Dental Aide</a:t>
            </a:r>
            <a:endParaRPr sz="2100">
              <a:solidFill>
                <a:srgbClr val="243750"/>
              </a:solidFill>
              <a:latin typeface="Palatino"/>
              <a:ea typeface="Palatino"/>
              <a:cs typeface="Palatino"/>
              <a:sym typeface="Palatino"/>
            </a:endParaRPr>
          </a:p>
          <a:p>
            <a:pPr marL="0" marR="0" lvl="0" indent="0" algn="ctr" rtl="0">
              <a:spcBef>
                <a:spcPts val="0"/>
              </a:spcBef>
              <a:spcAft>
                <a:spcPts val="0"/>
              </a:spcAft>
              <a:buNone/>
            </a:pPr>
            <a:r>
              <a:rPr lang="en-US" sz="2100">
                <a:solidFill>
                  <a:srgbClr val="243750"/>
                </a:solidFill>
                <a:latin typeface="Palatino"/>
                <a:ea typeface="Palatino"/>
                <a:cs typeface="Palatino"/>
                <a:sym typeface="Palatino"/>
              </a:rPr>
              <a:t>Physical Therapy Aide</a:t>
            </a:r>
            <a:endParaRPr sz="1000"/>
          </a:p>
          <a:p>
            <a:pPr marL="0" marR="0" lvl="0" indent="0" algn="ctr" rtl="0">
              <a:spcBef>
                <a:spcPts val="0"/>
              </a:spcBef>
              <a:spcAft>
                <a:spcPts val="0"/>
              </a:spcAft>
              <a:buNone/>
            </a:pPr>
            <a:r>
              <a:rPr lang="en-US" sz="2100">
                <a:solidFill>
                  <a:srgbClr val="243750"/>
                </a:solidFill>
                <a:latin typeface="Palatino"/>
                <a:ea typeface="Palatino"/>
                <a:cs typeface="Palatino"/>
                <a:sym typeface="Palatino"/>
              </a:rPr>
              <a:t>Pharmacy Tech</a:t>
            </a:r>
            <a:endParaRPr sz="1000"/>
          </a:p>
          <a:p>
            <a:pPr marL="0" marR="0" lvl="0" indent="0" algn="ctr" rtl="0">
              <a:spcBef>
                <a:spcPts val="0"/>
              </a:spcBef>
              <a:spcAft>
                <a:spcPts val="0"/>
              </a:spcAft>
              <a:buNone/>
            </a:pPr>
            <a:r>
              <a:rPr lang="en-US" sz="2100">
                <a:solidFill>
                  <a:srgbClr val="243750"/>
                </a:solidFill>
                <a:latin typeface="Palatino"/>
                <a:ea typeface="Palatino"/>
                <a:cs typeface="Palatino"/>
                <a:sym typeface="Palatino"/>
              </a:rPr>
              <a:t>Nursing Assistant</a:t>
            </a:r>
            <a:endParaRPr sz="1000"/>
          </a:p>
          <a:p>
            <a:pPr marL="0" marR="0" lvl="0" indent="0" algn="ctr" rtl="0">
              <a:spcBef>
                <a:spcPts val="0"/>
              </a:spcBef>
              <a:spcAft>
                <a:spcPts val="0"/>
              </a:spcAft>
              <a:buNone/>
            </a:pPr>
            <a:r>
              <a:rPr lang="en-US" sz="2100">
                <a:solidFill>
                  <a:srgbClr val="243750"/>
                </a:solidFill>
                <a:latin typeface="Palatino"/>
                <a:ea typeface="Palatino"/>
                <a:cs typeface="Palatino"/>
                <a:sym typeface="Palatino"/>
              </a:rPr>
              <a:t>EMT</a:t>
            </a:r>
            <a:endParaRPr sz="2100">
              <a:solidFill>
                <a:srgbClr val="243750"/>
              </a:solidFill>
              <a:latin typeface="Palatino"/>
              <a:ea typeface="Palatino"/>
              <a:cs typeface="Palatino"/>
              <a:sym typeface="Palatino"/>
            </a:endParaRPr>
          </a:p>
        </p:txBody>
      </p:sp>
    </p:spTree>
  </p:cSld>
  <p:clrMapOvr>
    <a:masterClrMapping/>
  </p:clrMapOvr>
  <p:transition>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39"/>
          <p:cNvSpPr txBox="1"/>
          <p:nvPr/>
        </p:nvSpPr>
        <p:spPr>
          <a:xfrm>
            <a:off x="0" y="0"/>
            <a:ext cx="8998500" cy="1524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600" b="1">
                <a:solidFill>
                  <a:schemeClr val="dk1"/>
                </a:solidFill>
              </a:rPr>
              <a:t>High School </a:t>
            </a:r>
            <a:r>
              <a:rPr lang="en-US" sz="3600" b="1">
                <a:solidFill>
                  <a:srgbClr val="FF0000"/>
                </a:solidFill>
              </a:rPr>
              <a:t>Graduation </a:t>
            </a:r>
            <a:br>
              <a:rPr lang="en-US" sz="3600" b="1">
                <a:solidFill>
                  <a:srgbClr val="C00000"/>
                </a:solidFill>
              </a:rPr>
            </a:br>
            <a:r>
              <a:rPr lang="en-US" sz="3600" b="1">
                <a:solidFill>
                  <a:schemeClr val="dk1"/>
                </a:solidFill>
              </a:rPr>
              <a:t>Requirements for a Standard Diploma</a:t>
            </a:r>
            <a:endParaRPr sz="3600">
              <a:solidFill>
                <a:schemeClr val="dk1"/>
              </a:solidFill>
            </a:endParaRPr>
          </a:p>
        </p:txBody>
      </p:sp>
      <p:sp>
        <p:nvSpPr>
          <p:cNvPr id="189" name="Google Shape;189;p39"/>
          <p:cNvSpPr txBox="1"/>
          <p:nvPr/>
        </p:nvSpPr>
        <p:spPr>
          <a:xfrm>
            <a:off x="229650" y="1267000"/>
            <a:ext cx="8539200" cy="486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b="1">
                <a:solidFill>
                  <a:schemeClr val="dk1"/>
                </a:solidFill>
                <a:latin typeface="Calibri"/>
                <a:ea typeface="Calibri"/>
                <a:cs typeface="Calibri"/>
                <a:sym typeface="Calibri"/>
              </a:rPr>
              <a:t>Florida students entering high school may choose from the following options to earn a standard diploma:</a:t>
            </a:r>
            <a:br>
              <a:rPr lang="en-US" sz="1800">
                <a:solidFill>
                  <a:schemeClr val="dk1"/>
                </a:solidFill>
                <a:latin typeface="Calibri"/>
                <a:ea typeface="Calibri"/>
                <a:cs typeface="Calibri"/>
                <a:sym typeface="Calibri"/>
              </a:rPr>
            </a:br>
            <a:endParaRPr sz="1800">
              <a:solidFill>
                <a:schemeClr val="dk1"/>
              </a:solidFill>
              <a:latin typeface="Calibri"/>
              <a:ea typeface="Calibri"/>
              <a:cs typeface="Calibri"/>
              <a:sym typeface="Calibri"/>
            </a:endParaRPr>
          </a:p>
          <a:p>
            <a:pPr marL="285750" lvl="0" indent="-285750" algn="l" rtl="0">
              <a:spcBef>
                <a:spcPts val="0"/>
              </a:spcBef>
              <a:spcAft>
                <a:spcPts val="0"/>
              </a:spcAft>
              <a:buClr>
                <a:schemeClr val="dk1"/>
              </a:buClr>
              <a:buSzPts val="2400"/>
              <a:buChar char="•"/>
            </a:pPr>
            <a:r>
              <a:rPr lang="en-US" sz="2400">
                <a:solidFill>
                  <a:schemeClr val="dk1"/>
                </a:solidFill>
                <a:latin typeface="Calibri"/>
                <a:ea typeface="Calibri"/>
                <a:cs typeface="Calibri"/>
                <a:sym typeface="Calibri"/>
              </a:rPr>
              <a:t>4-year, 24 credit diploma program *</a:t>
            </a:r>
            <a:endParaRPr>
              <a:solidFill>
                <a:schemeClr val="dk1"/>
              </a:solidFill>
            </a:endParaRPr>
          </a:p>
          <a:p>
            <a:pPr marL="285750" lvl="0" indent="-285750" algn="l" rtl="0">
              <a:spcBef>
                <a:spcPts val="0"/>
              </a:spcBef>
              <a:spcAft>
                <a:spcPts val="0"/>
              </a:spcAft>
              <a:buClr>
                <a:schemeClr val="dk1"/>
              </a:buClr>
              <a:buSzPts val="2400"/>
              <a:buChar char="•"/>
            </a:pPr>
            <a:r>
              <a:rPr lang="en-US" sz="2400">
                <a:solidFill>
                  <a:schemeClr val="dk1"/>
                </a:solidFill>
                <a:latin typeface="Calibri"/>
                <a:ea typeface="Calibri"/>
                <a:cs typeface="Calibri"/>
                <a:sym typeface="Calibri"/>
              </a:rPr>
              <a:t>18 credit diploma program (ACCEL)</a:t>
            </a:r>
            <a:endParaRPr sz="2400">
              <a:solidFill>
                <a:schemeClr val="dk1"/>
              </a:solidFill>
              <a:latin typeface="Calibri"/>
              <a:ea typeface="Calibri"/>
              <a:cs typeface="Calibri"/>
              <a:sym typeface="Calibri"/>
            </a:endParaRPr>
          </a:p>
          <a:p>
            <a:pPr marL="285750" lvl="0" indent="-28575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18 credit Career and Technical Pathway</a:t>
            </a:r>
            <a:endParaRPr sz="2400">
              <a:solidFill>
                <a:schemeClr val="dk1"/>
              </a:solidFill>
              <a:latin typeface="Calibri"/>
              <a:ea typeface="Calibri"/>
              <a:cs typeface="Calibri"/>
              <a:sym typeface="Calibri"/>
            </a:endParaRPr>
          </a:p>
          <a:p>
            <a:pPr marL="285750" lvl="0" indent="-285750" algn="l" rtl="0">
              <a:spcBef>
                <a:spcPts val="0"/>
              </a:spcBef>
              <a:spcAft>
                <a:spcPts val="0"/>
              </a:spcAft>
              <a:buClr>
                <a:schemeClr val="dk1"/>
              </a:buClr>
              <a:buSzPts val="2400"/>
              <a:buChar char="•"/>
            </a:pPr>
            <a:r>
              <a:rPr lang="en-US" sz="2400">
                <a:solidFill>
                  <a:schemeClr val="dk1"/>
                </a:solidFill>
                <a:latin typeface="Calibri"/>
                <a:ea typeface="Calibri"/>
                <a:cs typeface="Calibri"/>
                <a:sym typeface="Calibri"/>
              </a:rPr>
              <a:t>Advanced International Certificate of Education </a:t>
            </a:r>
            <a:br>
              <a:rPr lang="en-US" sz="2400">
                <a:solidFill>
                  <a:schemeClr val="dk1"/>
                </a:solidFill>
                <a:latin typeface="Calibri"/>
                <a:ea typeface="Calibri"/>
                <a:cs typeface="Calibri"/>
                <a:sym typeface="Calibri"/>
              </a:rPr>
            </a:br>
            <a:r>
              <a:rPr lang="en-US" sz="2400">
                <a:solidFill>
                  <a:schemeClr val="dk1"/>
                </a:solidFill>
                <a:latin typeface="Calibri"/>
                <a:ea typeface="Calibri"/>
                <a:cs typeface="Calibri"/>
                <a:sym typeface="Calibri"/>
              </a:rPr>
              <a:t>(AICE/Cambridge) program *</a:t>
            </a:r>
            <a:endParaRPr>
              <a:solidFill>
                <a:schemeClr val="dk1"/>
              </a:solidFill>
            </a:endParaRPr>
          </a:p>
          <a:p>
            <a:pPr marL="285750" lvl="0" indent="-285750" algn="l" rtl="0">
              <a:spcBef>
                <a:spcPts val="0"/>
              </a:spcBef>
              <a:spcAft>
                <a:spcPts val="0"/>
              </a:spcAft>
              <a:buClr>
                <a:schemeClr val="dk1"/>
              </a:buClr>
              <a:buSzPts val="2400"/>
              <a:buChar char="•"/>
            </a:pPr>
            <a:r>
              <a:rPr lang="en-US" sz="2400">
                <a:solidFill>
                  <a:schemeClr val="dk1"/>
                </a:solidFill>
                <a:latin typeface="Calibri"/>
                <a:ea typeface="Calibri"/>
                <a:cs typeface="Calibri"/>
                <a:sym typeface="Calibri"/>
              </a:rPr>
              <a:t>International Baccalaureate (IB) Diploma Program * </a:t>
            </a:r>
            <a:endParaRPr>
              <a:solidFill>
                <a:schemeClr val="dk1"/>
              </a:solidFill>
            </a:endParaRPr>
          </a:p>
          <a:p>
            <a:pPr marL="0" lvl="0" indent="0" algn="l" rtl="0">
              <a:spcBef>
                <a:spcPts val="0"/>
              </a:spcBef>
              <a:spcAft>
                <a:spcPts val="0"/>
              </a:spcAft>
              <a:buNone/>
            </a:pPr>
            <a:endParaRPr sz="1800">
              <a:solidFill>
                <a:schemeClr val="dk1"/>
              </a:solidFill>
              <a:latin typeface="Calibri"/>
              <a:ea typeface="Calibri"/>
              <a:cs typeface="Calibri"/>
              <a:sym typeface="Calibri"/>
            </a:endParaRPr>
          </a:p>
          <a:p>
            <a:pPr marL="0" lvl="0" indent="0" algn="l" rtl="0">
              <a:spcBef>
                <a:spcPts val="0"/>
              </a:spcBef>
              <a:spcAft>
                <a:spcPts val="0"/>
              </a:spcAft>
              <a:buNone/>
            </a:pPr>
            <a:r>
              <a:rPr lang="en-US" sz="1800" b="1">
                <a:solidFill>
                  <a:schemeClr val="dk1"/>
                </a:solidFill>
                <a:latin typeface="Calibri"/>
                <a:ea typeface="Calibri"/>
                <a:cs typeface="Calibri"/>
                <a:sym typeface="Calibri"/>
              </a:rPr>
              <a:t>* Most students will pursue one of the  4-year, 24 credit diploma options because</a:t>
            </a:r>
            <a:br>
              <a:rPr lang="en-US" sz="1800" b="1">
                <a:solidFill>
                  <a:schemeClr val="dk1"/>
                </a:solidFill>
                <a:latin typeface="Calibri"/>
                <a:ea typeface="Calibri"/>
                <a:cs typeface="Calibri"/>
                <a:sym typeface="Calibri"/>
              </a:rPr>
            </a:br>
            <a:r>
              <a:rPr lang="en-US" sz="1800" b="1">
                <a:solidFill>
                  <a:schemeClr val="dk1"/>
                </a:solidFill>
                <a:latin typeface="Calibri"/>
                <a:ea typeface="Calibri"/>
                <a:cs typeface="Calibri"/>
                <a:sym typeface="Calibri"/>
              </a:rPr>
              <a:t>   these diploma options: </a:t>
            </a:r>
            <a:br>
              <a:rPr lang="en-US" sz="1800">
                <a:solidFill>
                  <a:schemeClr val="dk1"/>
                </a:solidFill>
                <a:latin typeface="Calibri"/>
                <a:ea typeface="Calibri"/>
                <a:cs typeface="Calibri"/>
                <a:sym typeface="Calibri"/>
              </a:rPr>
            </a:br>
            <a:r>
              <a:rPr lang="en-US" sz="1800">
                <a:solidFill>
                  <a:schemeClr val="dk1"/>
                </a:solidFill>
                <a:latin typeface="Calibri"/>
                <a:ea typeface="Calibri"/>
                <a:cs typeface="Calibri"/>
                <a:sym typeface="Calibri"/>
              </a:rPr>
              <a:t>   - maximize student opportunities to earn free college credit during high school</a:t>
            </a:r>
            <a:br>
              <a:rPr lang="en-US" sz="1800">
                <a:solidFill>
                  <a:schemeClr val="dk1"/>
                </a:solidFill>
                <a:latin typeface="Calibri"/>
                <a:ea typeface="Calibri"/>
                <a:cs typeface="Calibri"/>
                <a:sym typeface="Calibri"/>
              </a:rPr>
            </a:br>
            <a:r>
              <a:rPr lang="en-US" sz="1800">
                <a:solidFill>
                  <a:schemeClr val="dk1"/>
                </a:solidFill>
                <a:latin typeface="Calibri"/>
                <a:ea typeface="Calibri"/>
                <a:cs typeface="Calibri"/>
                <a:sym typeface="Calibri"/>
              </a:rPr>
              <a:t>   - improve opportunities for admission to competitive four year colleges and </a:t>
            </a:r>
            <a:br>
              <a:rPr lang="en-US" sz="1800">
                <a:solidFill>
                  <a:schemeClr val="dk1"/>
                </a:solidFill>
                <a:latin typeface="Calibri"/>
                <a:ea typeface="Calibri"/>
                <a:cs typeface="Calibri"/>
                <a:sym typeface="Calibri"/>
              </a:rPr>
            </a:br>
            <a:r>
              <a:rPr lang="en-US" sz="1800">
                <a:solidFill>
                  <a:schemeClr val="dk1"/>
                </a:solidFill>
                <a:latin typeface="Calibri"/>
                <a:ea typeface="Calibri"/>
                <a:cs typeface="Calibri"/>
                <a:sym typeface="Calibri"/>
              </a:rPr>
              <a:t>     universities            </a:t>
            </a:r>
            <a:endParaRPr sz="1800">
              <a:solidFill>
                <a:schemeClr val="dk1"/>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66"/>
          <p:cNvSpPr txBox="1">
            <a:spLocks noGrp="1"/>
          </p:cNvSpPr>
          <p:nvPr>
            <p:ph type="ctrTitle"/>
          </p:nvPr>
        </p:nvSpPr>
        <p:spPr>
          <a:xfrm>
            <a:off x="224262" y="4968281"/>
            <a:ext cx="6858000" cy="1540200"/>
          </a:xfrm>
          <a:prstGeom prst="rect">
            <a:avLst/>
          </a:prstGeom>
          <a:noFill/>
          <a:ln>
            <a:noFill/>
          </a:ln>
        </p:spPr>
        <p:txBody>
          <a:bodyPr spcFirstLastPara="1" wrap="square" lIns="35725" tIns="35725" rIns="35725" bIns="35725" anchor="b" anchorCtr="0">
            <a:noAutofit/>
          </a:bodyPr>
          <a:lstStyle/>
          <a:p>
            <a:pPr marL="0" marR="0" lvl="0" indent="0" algn="l" rtl="0">
              <a:spcBef>
                <a:spcPts val="0"/>
              </a:spcBef>
              <a:spcAft>
                <a:spcPts val="0"/>
              </a:spcAft>
              <a:buNone/>
            </a:pPr>
            <a:endParaRPr sz="4100"/>
          </a:p>
          <a:p>
            <a:pPr marL="0" marR="0" lvl="0" indent="0" algn="l" rtl="0">
              <a:spcBef>
                <a:spcPts val="0"/>
              </a:spcBef>
              <a:spcAft>
                <a:spcPts val="0"/>
              </a:spcAft>
              <a:buNone/>
            </a:pPr>
            <a:endParaRPr sz="4100"/>
          </a:p>
          <a:p>
            <a:pPr marL="0" marR="0" lvl="0" indent="0" algn="l" rtl="0">
              <a:spcBef>
                <a:spcPts val="0"/>
              </a:spcBef>
              <a:spcAft>
                <a:spcPts val="0"/>
              </a:spcAft>
              <a:buNone/>
            </a:pPr>
            <a:endParaRPr sz="4100"/>
          </a:p>
          <a:p>
            <a:pPr marL="0" marR="0" lvl="0" indent="0" algn="l" rtl="0">
              <a:spcBef>
                <a:spcPts val="0"/>
              </a:spcBef>
              <a:spcAft>
                <a:spcPts val="0"/>
              </a:spcAft>
              <a:buNone/>
            </a:pPr>
            <a:r>
              <a:rPr lang="en-US" sz="4100" b="0" i="0" u="none" strike="noStrike" cap="none">
                <a:solidFill>
                  <a:schemeClr val="dk1"/>
                </a:solidFill>
                <a:latin typeface="Arial"/>
                <a:ea typeface="Arial"/>
                <a:cs typeface="Arial"/>
                <a:sym typeface="Arial"/>
              </a:rPr>
              <a:t>Academy of Future Teachers</a:t>
            </a:r>
            <a:br>
              <a:rPr lang="en-US" sz="4100" b="0" i="0" u="none" strike="noStrike" cap="none">
                <a:solidFill>
                  <a:schemeClr val="dk1"/>
                </a:solidFill>
                <a:latin typeface="Arial"/>
                <a:ea typeface="Arial"/>
                <a:cs typeface="Arial"/>
                <a:sym typeface="Arial"/>
              </a:rPr>
            </a:br>
            <a:r>
              <a:rPr lang="en-US" sz="1400">
                <a:solidFill>
                  <a:srgbClr val="000000"/>
                </a:solidFill>
              </a:rPr>
              <a:t>Paraprofessional - Teacher - Speech Therapist - Dean - School Administrator</a:t>
            </a:r>
            <a:endParaRPr sz="1400">
              <a:solidFill>
                <a:srgbClr val="000000"/>
              </a:solidFill>
              <a:latin typeface="Palatino"/>
              <a:ea typeface="Palatino"/>
              <a:cs typeface="Palatino"/>
              <a:sym typeface="Palatino"/>
            </a:endParaRPr>
          </a:p>
          <a:p>
            <a:pPr marL="0" marR="0" lvl="0" indent="0" algn="l" rtl="0">
              <a:spcBef>
                <a:spcPts val="0"/>
              </a:spcBef>
              <a:spcAft>
                <a:spcPts val="0"/>
              </a:spcAft>
              <a:buNone/>
            </a:pPr>
            <a:endParaRPr sz="4100"/>
          </a:p>
        </p:txBody>
      </p:sp>
      <p:pic>
        <p:nvPicPr>
          <p:cNvPr id="421" name="Google Shape;421;p66" descr="2015 FFEA Conference logo"/>
          <p:cNvPicPr preferRelativeResize="0"/>
          <p:nvPr/>
        </p:nvPicPr>
        <p:blipFill rotWithShape="1">
          <a:blip r:embed="rId3">
            <a:alphaModFix/>
          </a:blip>
          <a:srcRect/>
          <a:stretch/>
        </p:blipFill>
        <p:spPr>
          <a:xfrm>
            <a:off x="3469271" y="2650939"/>
            <a:ext cx="2273558" cy="1884164"/>
          </a:xfrm>
          <a:prstGeom prst="rect">
            <a:avLst/>
          </a:prstGeom>
          <a:noFill/>
          <a:ln>
            <a:noFill/>
          </a:ln>
        </p:spPr>
      </p:pic>
      <p:pic>
        <p:nvPicPr>
          <p:cNvPr id="422" name="Google Shape;422;p66"/>
          <p:cNvPicPr preferRelativeResize="0"/>
          <p:nvPr/>
        </p:nvPicPr>
        <p:blipFill rotWithShape="1">
          <a:blip r:embed="rId4">
            <a:alphaModFix/>
          </a:blip>
          <a:srcRect/>
          <a:stretch/>
        </p:blipFill>
        <p:spPr>
          <a:xfrm>
            <a:off x="2524122" y="154090"/>
            <a:ext cx="4095745" cy="2303858"/>
          </a:xfrm>
          <a:prstGeom prst="rect">
            <a:avLst/>
          </a:prstGeom>
          <a:noFill/>
          <a:ln>
            <a:noFill/>
          </a:ln>
        </p:spPr>
      </p:pic>
      <p:pic>
        <p:nvPicPr>
          <p:cNvPr id="423" name="Google Shape;423;p66"/>
          <p:cNvPicPr preferRelativeResize="0"/>
          <p:nvPr/>
        </p:nvPicPr>
        <p:blipFill rotWithShape="1">
          <a:blip r:embed="rId5">
            <a:alphaModFix/>
          </a:blip>
          <a:srcRect/>
          <a:stretch/>
        </p:blipFill>
        <p:spPr>
          <a:xfrm>
            <a:off x="79154" y="154087"/>
            <a:ext cx="2353141" cy="4183368"/>
          </a:xfrm>
          <a:prstGeom prst="rect">
            <a:avLst/>
          </a:prstGeom>
          <a:noFill/>
          <a:ln>
            <a:noFill/>
          </a:ln>
        </p:spPr>
      </p:pic>
      <p:pic>
        <p:nvPicPr>
          <p:cNvPr id="424" name="Google Shape;424;p66"/>
          <p:cNvPicPr preferRelativeResize="0"/>
          <p:nvPr/>
        </p:nvPicPr>
        <p:blipFill rotWithShape="1">
          <a:blip r:embed="rId6">
            <a:alphaModFix/>
          </a:blip>
          <a:srcRect/>
          <a:stretch/>
        </p:blipFill>
        <p:spPr>
          <a:xfrm>
            <a:off x="6711688" y="144240"/>
            <a:ext cx="2364208" cy="4203040"/>
          </a:xfrm>
          <a:prstGeom prst="rect">
            <a:avLst/>
          </a:prstGeom>
          <a:noFill/>
          <a:ln>
            <a:noFill/>
          </a:ln>
        </p:spPr>
      </p:pic>
      <p:sp>
        <p:nvSpPr>
          <p:cNvPr id="425" name="Google Shape;425;p66"/>
          <p:cNvSpPr/>
          <p:nvPr/>
        </p:nvSpPr>
        <p:spPr>
          <a:xfrm>
            <a:off x="125016" y="6201932"/>
            <a:ext cx="3826800" cy="454500"/>
          </a:xfrm>
          <a:prstGeom prst="rect">
            <a:avLst/>
          </a:prstGeom>
          <a:noFill/>
          <a:ln>
            <a:noFill/>
          </a:ln>
        </p:spPr>
        <p:txBody>
          <a:bodyPr spcFirstLastPara="1" wrap="square" lIns="64275" tIns="32125" rIns="64275" bIns="32125" anchor="t" anchorCtr="0">
            <a:noAutofit/>
          </a:bodyPr>
          <a:lstStyle/>
          <a:p>
            <a:pPr marL="0" marR="0" lvl="0" indent="0" algn="l" rtl="0">
              <a:spcBef>
                <a:spcPts val="0"/>
              </a:spcBef>
              <a:spcAft>
                <a:spcPts val="0"/>
              </a:spcAft>
              <a:buNone/>
            </a:pPr>
            <a:r>
              <a:rPr lang="en-US" sz="2500" b="1" i="1">
                <a:solidFill>
                  <a:srgbClr val="4D0069"/>
                </a:solidFill>
                <a:latin typeface="Palatino"/>
                <a:ea typeface="Palatino"/>
                <a:cs typeface="Palatino"/>
                <a:sym typeface="Palatino"/>
              </a:rPr>
              <a:t>Gainesville High School</a:t>
            </a:r>
            <a:endParaRPr sz="1000"/>
          </a:p>
        </p:txBody>
      </p:sp>
    </p:spTree>
  </p:cSld>
  <p:clrMapOvr>
    <a:masterClrMapping/>
  </p:clrMapOvr>
  <p:transition>
    <p:fade thruBlk="1"/>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67"/>
          <p:cNvSpPr/>
          <p:nvPr/>
        </p:nvSpPr>
        <p:spPr>
          <a:xfrm>
            <a:off x="258961" y="6192738"/>
            <a:ext cx="8617200" cy="2859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US" sz="2500" b="1" i="1">
                <a:solidFill>
                  <a:srgbClr val="C97100"/>
                </a:solidFill>
                <a:latin typeface="Palatino"/>
                <a:ea typeface="Palatino"/>
                <a:cs typeface="Palatino"/>
                <a:sym typeface="Palatino"/>
              </a:rPr>
              <a:t>Buchholz High School</a:t>
            </a:r>
            <a:endParaRPr sz="1000"/>
          </a:p>
        </p:txBody>
      </p:sp>
      <p:sp>
        <p:nvSpPr>
          <p:cNvPr id="431" name="Google Shape;431;p67"/>
          <p:cNvSpPr txBox="1">
            <a:spLocks noGrp="1"/>
          </p:cNvSpPr>
          <p:nvPr>
            <p:ph type="title"/>
          </p:nvPr>
        </p:nvSpPr>
        <p:spPr>
          <a:xfrm>
            <a:off x="250031" y="4857750"/>
            <a:ext cx="8643900" cy="777000"/>
          </a:xfrm>
          <a:prstGeom prst="rect">
            <a:avLst/>
          </a:prstGeom>
          <a:noFill/>
          <a:ln>
            <a:noFill/>
          </a:ln>
        </p:spPr>
        <p:txBody>
          <a:bodyPr spcFirstLastPara="1" wrap="square" lIns="35725" tIns="35725" rIns="35725" bIns="35725" anchor="b" anchorCtr="0">
            <a:noAutofit/>
          </a:bodyPr>
          <a:lstStyle/>
          <a:p>
            <a:pPr marL="0" marR="0" lvl="0" indent="0" algn="l" rtl="0">
              <a:spcBef>
                <a:spcPts val="0"/>
              </a:spcBef>
              <a:spcAft>
                <a:spcPts val="0"/>
              </a:spcAft>
              <a:buNone/>
            </a:pPr>
            <a:r>
              <a:rPr lang="en-US" sz="4600" b="0" i="0" u="none" strike="noStrike" cap="none">
                <a:solidFill>
                  <a:schemeClr val="dk1"/>
                </a:solidFill>
                <a:latin typeface="Arial"/>
                <a:ea typeface="Arial"/>
                <a:cs typeface="Arial"/>
                <a:sym typeface="Arial"/>
              </a:rPr>
              <a:t>Academy of Entrepreneurship</a:t>
            </a:r>
            <a:endParaRPr/>
          </a:p>
        </p:txBody>
      </p:sp>
      <p:sp>
        <p:nvSpPr>
          <p:cNvPr id="432" name="Google Shape;432;p67"/>
          <p:cNvSpPr txBox="1">
            <a:spLocks noGrp="1"/>
          </p:cNvSpPr>
          <p:nvPr>
            <p:ph type="body" idx="1"/>
          </p:nvPr>
        </p:nvSpPr>
        <p:spPr>
          <a:xfrm>
            <a:off x="250031" y="5625703"/>
            <a:ext cx="8643900" cy="357000"/>
          </a:xfrm>
          <a:prstGeom prst="rect">
            <a:avLst/>
          </a:prstGeom>
          <a:noFill/>
          <a:ln>
            <a:noFill/>
          </a:ln>
        </p:spPr>
        <p:txBody>
          <a:bodyPr spcFirstLastPara="1" wrap="square" lIns="35725" tIns="35725" rIns="35725" bIns="35725" anchor="t" anchorCtr="0">
            <a:noAutofit/>
          </a:bodyPr>
          <a:lstStyle/>
          <a:p>
            <a:pPr marL="0" marR="0" lvl="0" indent="0" algn="just" rtl="0">
              <a:lnSpc>
                <a:spcPct val="90000"/>
              </a:lnSpc>
              <a:spcBef>
                <a:spcPts val="0"/>
              </a:spcBef>
              <a:spcAft>
                <a:spcPts val="0"/>
              </a:spcAft>
              <a:buNone/>
            </a:pPr>
            <a:r>
              <a:rPr lang="en-US" sz="1700" b="0" i="0" u="none" strike="noStrike" cap="none">
                <a:solidFill>
                  <a:srgbClr val="000000"/>
                </a:solidFill>
                <a:latin typeface="Palatino"/>
                <a:ea typeface="Palatino"/>
                <a:cs typeface="Palatino"/>
                <a:sym typeface="Palatino"/>
              </a:rPr>
              <a:t>Business Management/Ownership - Marketing - Sales </a:t>
            </a:r>
            <a:endParaRPr/>
          </a:p>
        </p:txBody>
      </p:sp>
      <p:pic>
        <p:nvPicPr>
          <p:cNvPr id="433" name="Google Shape;433;p67" descr="DSC02578.JPG"/>
          <p:cNvPicPr preferRelativeResize="0"/>
          <p:nvPr/>
        </p:nvPicPr>
        <p:blipFill rotWithShape="1">
          <a:blip r:embed="rId3">
            <a:alphaModFix/>
          </a:blip>
          <a:srcRect t="3277" b="4920"/>
          <a:stretch/>
        </p:blipFill>
        <p:spPr>
          <a:xfrm>
            <a:off x="1143000" y="160734"/>
            <a:ext cx="6804416" cy="4684737"/>
          </a:xfrm>
          <a:prstGeom prst="rect">
            <a:avLst/>
          </a:prstGeom>
          <a:noFill/>
          <a:ln>
            <a:noFill/>
          </a:ln>
        </p:spPr>
      </p:pic>
    </p:spTree>
  </p:cSld>
  <p:clrMapOvr>
    <a:masterClrMapping/>
  </p:clrMapOvr>
  <p:transition>
    <p:fade thruBlk="1"/>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68"/>
          <p:cNvSpPr/>
          <p:nvPr/>
        </p:nvSpPr>
        <p:spPr>
          <a:xfrm>
            <a:off x="258961" y="6192738"/>
            <a:ext cx="8617200" cy="2859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US" sz="2300" b="1" i="1">
                <a:solidFill>
                  <a:srgbClr val="C97100"/>
                </a:solidFill>
                <a:latin typeface="Palatino"/>
                <a:ea typeface="Palatino"/>
                <a:cs typeface="Palatino"/>
                <a:sym typeface="Palatino"/>
              </a:rPr>
              <a:t>Buchholz High School - Branch of the Florida Credit Union</a:t>
            </a:r>
            <a:endParaRPr sz="1000"/>
          </a:p>
        </p:txBody>
      </p:sp>
      <p:pic>
        <p:nvPicPr>
          <p:cNvPr id="439" name="Google Shape;439;p68"/>
          <p:cNvPicPr preferRelativeResize="0"/>
          <p:nvPr/>
        </p:nvPicPr>
        <p:blipFill rotWithShape="1">
          <a:blip r:embed="rId3">
            <a:alphaModFix/>
          </a:blip>
          <a:srcRect t="14517" b="14595"/>
          <a:stretch/>
        </p:blipFill>
        <p:spPr>
          <a:xfrm>
            <a:off x="258961" y="312539"/>
            <a:ext cx="8626078" cy="4446985"/>
          </a:xfrm>
          <a:prstGeom prst="rect">
            <a:avLst/>
          </a:prstGeom>
          <a:noFill/>
          <a:ln>
            <a:noFill/>
          </a:ln>
        </p:spPr>
      </p:pic>
      <p:sp>
        <p:nvSpPr>
          <p:cNvPr id="440" name="Google Shape;440;p68"/>
          <p:cNvSpPr txBox="1">
            <a:spLocks noGrp="1"/>
          </p:cNvSpPr>
          <p:nvPr>
            <p:ph type="title"/>
          </p:nvPr>
        </p:nvSpPr>
        <p:spPr>
          <a:xfrm>
            <a:off x="250031" y="4857750"/>
            <a:ext cx="8643900" cy="777000"/>
          </a:xfrm>
          <a:prstGeom prst="rect">
            <a:avLst/>
          </a:prstGeom>
          <a:noFill/>
          <a:ln>
            <a:noFill/>
          </a:ln>
        </p:spPr>
        <p:txBody>
          <a:bodyPr spcFirstLastPara="1" wrap="square" lIns="35725" tIns="35725" rIns="35725" bIns="35725" anchor="b" anchorCtr="0">
            <a:noAutofit/>
          </a:bodyPr>
          <a:lstStyle/>
          <a:p>
            <a:pPr marL="0" marR="0" lvl="0" indent="0" algn="l" rtl="0">
              <a:spcBef>
                <a:spcPts val="0"/>
              </a:spcBef>
              <a:spcAft>
                <a:spcPts val="0"/>
              </a:spcAft>
              <a:buNone/>
            </a:pPr>
            <a:r>
              <a:rPr lang="en-US" sz="4600" b="0" i="0" u="none" strike="noStrike" cap="none">
                <a:solidFill>
                  <a:schemeClr val="dk1"/>
                </a:solidFill>
                <a:latin typeface="Arial"/>
                <a:ea typeface="Arial"/>
                <a:cs typeface="Arial"/>
                <a:sym typeface="Arial"/>
              </a:rPr>
              <a:t>Academy of Finance</a:t>
            </a:r>
            <a:endParaRPr/>
          </a:p>
        </p:txBody>
      </p:sp>
      <p:sp>
        <p:nvSpPr>
          <p:cNvPr id="441" name="Google Shape;441;p68"/>
          <p:cNvSpPr txBox="1">
            <a:spLocks noGrp="1"/>
          </p:cNvSpPr>
          <p:nvPr>
            <p:ph type="body" idx="1"/>
          </p:nvPr>
        </p:nvSpPr>
        <p:spPr>
          <a:xfrm>
            <a:off x="250031" y="5625703"/>
            <a:ext cx="8643900" cy="357000"/>
          </a:xfrm>
          <a:prstGeom prst="rect">
            <a:avLst/>
          </a:prstGeom>
          <a:noFill/>
          <a:ln>
            <a:noFill/>
          </a:ln>
        </p:spPr>
        <p:txBody>
          <a:bodyPr spcFirstLastPara="1" wrap="square" lIns="35725" tIns="35725" rIns="35725" bIns="35725" anchor="t" anchorCtr="0">
            <a:noAutofit/>
          </a:bodyPr>
          <a:lstStyle/>
          <a:p>
            <a:pPr marL="0" marR="0" lvl="0" indent="0" algn="just" rtl="0">
              <a:lnSpc>
                <a:spcPct val="90000"/>
              </a:lnSpc>
              <a:spcBef>
                <a:spcPts val="0"/>
              </a:spcBef>
              <a:spcAft>
                <a:spcPts val="0"/>
              </a:spcAft>
              <a:buNone/>
            </a:pPr>
            <a:r>
              <a:rPr lang="en-US" sz="1700" b="0" i="0" u="none" strike="noStrike" cap="none">
                <a:solidFill>
                  <a:srgbClr val="000000"/>
                </a:solidFill>
                <a:latin typeface="Palatino"/>
                <a:ea typeface="Palatino"/>
                <a:cs typeface="Palatino"/>
                <a:sym typeface="Palatino"/>
              </a:rPr>
              <a:t>Accountant - Bank Teller - Loan Officer - Personal Financial Advisor</a:t>
            </a:r>
            <a:endParaRPr/>
          </a:p>
        </p:txBody>
      </p:sp>
      <p:pic>
        <p:nvPicPr>
          <p:cNvPr id="442" name="Google Shape;442;p68"/>
          <p:cNvPicPr preferRelativeResize="0"/>
          <p:nvPr/>
        </p:nvPicPr>
        <p:blipFill rotWithShape="1">
          <a:blip r:embed="rId4">
            <a:alphaModFix/>
          </a:blip>
          <a:srcRect/>
          <a:stretch/>
        </p:blipFill>
        <p:spPr>
          <a:xfrm>
            <a:off x="227707" y="102691"/>
            <a:ext cx="3151185" cy="1772542"/>
          </a:xfrm>
          <a:prstGeom prst="rect">
            <a:avLst/>
          </a:prstGeom>
          <a:noFill/>
          <a:ln>
            <a:noFill/>
          </a:ln>
        </p:spPr>
      </p:pic>
    </p:spTree>
  </p:cSld>
  <p:clrMapOvr>
    <a:masterClrMapping/>
  </p:clrMapOvr>
  <p:transition>
    <p:fade thruBlk="1"/>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69"/>
          <p:cNvSpPr/>
          <p:nvPr/>
        </p:nvSpPr>
        <p:spPr>
          <a:xfrm>
            <a:off x="258961" y="6192738"/>
            <a:ext cx="8617200" cy="2859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US" sz="2500" b="1" i="1">
                <a:solidFill>
                  <a:srgbClr val="002D99"/>
                </a:solidFill>
                <a:latin typeface="Palatino"/>
                <a:ea typeface="Palatino"/>
                <a:cs typeface="Palatino"/>
                <a:sym typeface="Palatino"/>
              </a:rPr>
              <a:t>Newberry High School</a:t>
            </a:r>
            <a:endParaRPr sz="1000"/>
          </a:p>
        </p:txBody>
      </p:sp>
      <p:sp>
        <p:nvSpPr>
          <p:cNvPr id="448" name="Google Shape;448;p69"/>
          <p:cNvSpPr txBox="1">
            <a:spLocks noGrp="1"/>
          </p:cNvSpPr>
          <p:nvPr>
            <p:ph type="title"/>
          </p:nvPr>
        </p:nvSpPr>
        <p:spPr>
          <a:xfrm>
            <a:off x="250031" y="4857750"/>
            <a:ext cx="8643900" cy="777000"/>
          </a:xfrm>
          <a:prstGeom prst="rect">
            <a:avLst/>
          </a:prstGeom>
          <a:noFill/>
          <a:ln>
            <a:noFill/>
          </a:ln>
        </p:spPr>
        <p:txBody>
          <a:bodyPr spcFirstLastPara="1" wrap="square" lIns="35725" tIns="35725" rIns="35725" bIns="35725" anchor="b" anchorCtr="0">
            <a:noAutofit/>
          </a:bodyPr>
          <a:lstStyle/>
          <a:p>
            <a:pPr marL="0" marR="0" lvl="0" indent="0" algn="l" rtl="0">
              <a:spcBef>
                <a:spcPts val="0"/>
              </a:spcBef>
              <a:spcAft>
                <a:spcPts val="0"/>
              </a:spcAft>
              <a:buNone/>
            </a:pPr>
            <a:r>
              <a:rPr lang="en-US" sz="3700" b="0" i="0" u="none" strike="noStrike" cap="none">
                <a:solidFill>
                  <a:schemeClr val="dk1"/>
                </a:solidFill>
                <a:latin typeface="Arial"/>
                <a:ea typeface="Arial"/>
                <a:cs typeface="Arial"/>
                <a:sym typeface="Arial"/>
              </a:rPr>
              <a:t>Academy of Criminal Justice Technology </a:t>
            </a:r>
            <a:endParaRPr/>
          </a:p>
        </p:txBody>
      </p:sp>
      <p:sp>
        <p:nvSpPr>
          <p:cNvPr id="449" name="Google Shape;449;p69"/>
          <p:cNvSpPr txBox="1">
            <a:spLocks noGrp="1"/>
          </p:cNvSpPr>
          <p:nvPr>
            <p:ph type="body" idx="1"/>
          </p:nvPr>
        </p:nvSpPr>
        <p:spPr>
          <a:xfrm>
            <a:off x="250031" y="5625703"/>
            <a:ext cx="8643900" cy="357000"/>
          </a:xfrm>
          <a:prstGeom prst="rect">
            <a:avLst/>
          </a:prstGeom>
          <a:noFill/>
          <a:ln>
            <a:noFill/>
          </a:ln>
        </p:spPr>
        <p:txBody>
          <a:bodyPr spcFirstLastPara="1" wrap="square" lIns="35725" tIns="35725" rIns="35725" bIns="35725" anchor="t" anchorCtr="0">
            <a:noAutofit/>
          </a:bodyPr>
          <a:lstStyle/>
          <a:p>
            <a:pPr marL="0" marR="0" lvl="0" indent="0" algn="just" rtl="0">
              <a:lnSpc>
                <a:spcPct val="90000"/>
              </a:lnSpc>
              <a:spcBef>
                <a:spcPts val="0"/>
              </a:spcBef>
              <a:spcAft>
                <a:spcPts val="0"/>
              </a:spcAft>
              <a:buNone/>
            </a:pPr>
            <a:r>
              <a:rPr lang="en-US" sz="1700" b="0" i="0" u="none" strike="noStrike" cap="none">
                <a:solidFill>
                  <a:srgbClr val="002060"/>
                </a:solidFill>
                <a:latin typeface="Palatino"/>
                <a:ea typeface="Palatino"/>
                <a:cs typeface="Palatino"/>
                <a:sym typeface="Palatino"/>
              </a:rPr>
              <a:t>Corrections Officer - Crime Scene Investigator - Lawyer - Paralegal - Police Officer</a:t>
            </a:r>
            <a:endParaRPr/>
          </a:p>
        </p:txBody>
      </p:sp>
      <p:pic>
        <p:nvPicPr>
          <p:cNvPr id="450" name="Google Shape;450;p69"/>
          <p:cNvPicPr preferRelativeResize="0"/>
          <p:nvPr/>
        </p:nvPicPr>
        <p:blipFill rotWithShape="1">
          <a:blip r:embed="rId3">
            <a:alphaModFix/>
          </a:blip>
          <a:srcRect l="18923" t="4234" b="4115"/>
          <a:stretch/>
        </p:blipFill>
        <p:spPr>
          <a:xfrm>
            <a:off x="607219" y="92953"/>
            <a:ext cx="7495185" cy="4764799"/>
          </a:xfrm>
          <a:prstGeom prst="rect">
            <a:avLst/>
          </a:prstGeom>
          <a:noFill/>
          <a:ln>
            <a:noFill/>
          </a:ln>
        </p:spPr>
      </p:pic>
      <p:pic>
        <p:nvPicPr>
          <p:cNvPr id="451" name="Google Shape;451;p69"/>
          <p:cNvPicPr preferRelativeResize="0"/>
          <p:nvPr/>
        </p:nvPicPr>
        <p:blipFill rotWithShape="1">
          <a:blip r:embed="rId4">
            <a:alphaModFix/>
          </a:blip>
          <a:srcRect/>
          <a:stretch/>
        </p:blipFill>
        <p:spPr>
          <a:xfrm>
            <a:off x="6065511" y="2703625"/>
            <a:ext cx="2846316" cy="2259049"/>
          </a:xfrm>
          <a:prstGeom prst="rect">
            <a:avLst/>
          </a:prstGeom>
          <a:noFill/>
          <a:ln>
            <a:noFill/>
          </a:ln>
        </p:spPr>
      </p:pic>
      <p:pic>
        <p:nvPicPr>
          <p:cNvPr id="452" name="Google Shape;452;p69"/>
          <p:cNvPicPr preferRelativeResize="0"/>
          <p:nvPr/>
        </p:nvPicPr>
        <p:blipFill rotWithShape="1">
          <a:blip r:embed="rId5">
            <a:alphaModFix/>
          </a:blip>
          <a:srcRect/>
          <a:stretch/>
        </p:blipFill>
        <p:spPr>
          <a:xfrm>
            <a:off x="6766393" y="321660"/>
            <a:ext cx="1731794" cy="1718935"/>
          </a:xfrm>
          <a:prstGeom prst="rect">
            <a:avLst/>
          </a:prstGeom>
          <a:noFill/>
          <a:ln>
            <a:noFill/>
          </a:ln>
        </p:spPr>
      </p:pic>
    </p:spTree>
  </p:cSld>
  <p:clrMapOvr>
    <a:masterClrMapping/>
  </p:clrMapOvr>
  <p:transition>
    <p:fade thruBlk="1"/>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70"/>
          <p:cNvSpPr/>
          <p:nvPr/>
        </p:nvSpPr>
        <p:spPr>
          <a:xfrm>
            <a:off x="263426" y="6357146"/>
            <a:ext cx="8617200" cy="2859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US" sz="2500" b="1" i="1">
                <a:solidFill>
                  <a:srgbClr val="A40800"/>
                </a:solidFill>
                <a:latin typeface="Palatino"/>
                <a:ea typeface="Palatino"/>
                <a:cs typeface="Palatino"/>
                <a:sym typeface="Palatino"/>
              </a:rPr>
              <a:t>Santa Fe High School</a:t>
            </a:r>
            <a:endParaRPr sz="1000"/>
          </a:p>
        </p:txBody>
      </p:sp>
      <p:sp>
        <p:nvSpPr>
          <p:cNvPr id="458" name="Google Shape;458;p70"/>
          <p:cNvSpPr txBox="1">
            <a:spLocks noGrp="1"/>
          </p:cNvSpPr>
          <p:nvPr>
            <p:ph type="title"/>
          </p:nvPr>
        </p:nvSpPr>
        <p:spPr>
          <a:xfrm>
            <a:off x="250031" y="4692551"/>
            <a:ext cx="8643900" cy="777000"/>
          </a:xfrm>
          <a:prstGeom prst="rect">
            <a:avLst/>
          </a:prstGeom>
          <a:noFill/>
          <a:ln>
            <a:noFill/>
          </a:ln>
        </p:spPr>
        <p:txBody>
          <a:bodyPr spcFirstLastPara="1" wrap="square" lIns="35725" tIns="35725" rIns="35725" bIns="35725" anchor="b" anchorCtr="0">
            <a:noAutofit/>
          </a:bodyPr>
          <a:lstStyle/>
          <a:p>
            <a:pPr marL="0" marR="0" lvl="0" indent="0" algn="l" rtl="0">
              <a:spcBef>
                <a:spcPts val="0"/>
              </a:spcBef>
              <a:spcAft>
                <a:spcPts val="0"/>
              </a:spcAft>
              <a:buNone/>
            </a:pPr>
            <a:r>
              <a:rPr lang="en-US" sz="4600" b="0" i="0" u="none" strike="noStrike" cap="none">
                <a:solidFill>
                  <a:schemeClr val="dk1"/>
                </a:solidFill>
                <a:latin typeface="Arial"/>
                <a:ea typeface="Arial"/>
                <a:cs typeface="Arial"/>
                <a:sym typeface="Arial"/>
              </a:rPr>
              <a:t>Academy of Agriscience</a:t>
            </a:r>
            <a:endParaRPr sz="4600" b="0" i="0" u="none" strike="noStrike" cap="none">
              <a:solidFill>
                <a:schemeClr val="dk2"/>
              </a:solidFill>
              <a:latin typeface="Arial"/>
              <a:ea typeface="Arial"/>
              <a:cs typeface="Arial"/>
              <a:sym typeface="Arial"/>
            </a:endParaRPr>
          </a:p>
        </p:txBody>
      </p:sp>
      <p:sp>
        <p:nvSpPr>
          <p:cNvPr id="459" name="Google Shape;459;p70"/>
          <p:cNvSpPr txBox="1">
            <a:spLocks noGrp="1"/>
          </p:cNvSpPr>
          <p:nvPr>
            <p:ph type="body" idx="1"/>
          </p:nvPr>
        </p:nvSpPr>
        <p:spPr>
          <a:xfrm>
            <a:off x="250031" y="5469434"/>
            <a:ext cx="8643900" cy="303600"/>
          </a:xfrm>
          <a:prstGeom prst="rect">
            <a:avLst/>
          </a:prstGeom>
          <a:noFill/>
          <a:ln>
            <a:noFill/>
          </a:ln>
        </p:spPr>
        <p:txBody>
          <a:bodyPr spcFirstLastPara="1" wrap="square" lIns="35725" tIns="35725" rIns="35725" bIns="35725" anchor="t" anchorCtr="0">
            <a:noAutofit/>
          </a:bodyPr>
          <a:lstStyle/>
          <a:p>
            <a:pPr marL="0" marR="0" lvl="0" indent="0" algn="just" rtl="0">
              <a:lnSpc>
                <a:spcPct val="90000"/>
              </a:lnSpc>
              <a:spcBef>
                <a:spcPts val="0"/>
              </a:spcBef>
              <a:spcAft>
                <a:spcPts val="0"/>
              </a:spcAft>
              <a:buNone/>
            </a:pPr>
            <a:r>
              <a:rPr lang="en-US" sz="1700" b="0" i="0" u="none" strike="noStrike" cap="none">
                <a:solidFill>
                  <a:schemeClr val="dk1"/>
                </a:solidFill>
                <a:latin typeface="Palatino"/>
                <a:ea typeface="Palatino"/>
                <a:cs typeface="Palatino"/>
                <a:sym typeface="Palatino"/>
              </a:rPr>
              <a:t>Forestry</a:t>
            </a:r>
            <a:r>
              <a:rPr lang="en-US">
                <a:solidFill>
                  <a:schemeClr val="dk1"/>
                </a:solidFill>
              </a:rPr>
              <a:t> </a:t>
            </a:r>
            <a:r>
              <a:rPr lang="en-US" sz="1700" b="0" i="0" u="none" strike="noStrike" cap="none">
                <a:solidFill>
                  <a:schemeClr val="dk1"/>
                </a:solidFill>
                <a:latin typeface="Palatino"/>
                <a:ea typeface="Palatino"/>
                <a:cs typeface="Palatino"/>
                <a:sym typeface="Palatino"/>
              </a:rPr>
              <a:t>Conservation -</a:t>
            </a:r>
            <a:r>
              <a:rPr lang="en-US">
                <a:solidFill>
                  <a:schemeClr val="dk1"/>
                </a:solidFill>
              </a:rPr>
              <a:t> </a:t>
            </a:r>
            <a:r>
              <a:rPr lang="en-US" sz="1700" b="0" i="0" u="none" strike="noStrike" cap="none">
                <a:solidFill>
                  <a:srgbClr val="000000"/>
                </a:solidFill>
                <a:latin typeface="Palatino"/>
                <a:ea typeface="Palatino"/>
                <a:cs typeface="Palatino"/>
                <a:sym typeface="Palatino"/>
              </a:rPr>
              <a:t>Veterinarian - Equestrian Studies - Farm Management - Horticulture</a:t>
            </a:r>
            <a:endParaRPr/>
          </a:p>
          <a:p>
            <a:pPr marL="0" marR="0" lvl="0" indent="0" algn="just" rtl="0">
              <a:lnSpc>
                <a:spcPct val="90000"/>
              </a:lnSpc>
              <a:spcBef>
                <a:spcPts val="0"/>
              </a:spcBef>
              <a:spcAft>
                <a:spcPts val="0"/>
              </a:spcAft>
              <a:buNone/>
            </a:pPr>
            <a:r>
              <a:rPr lang="en-US" sz="1700" b="0" i="0" u="none" strike="noStrike" cap="none">
                <a:solidFill>
                  <a:schemeClr val="dk1"/>
                </a:solidFill>
                <a:latin typeface="Palatino"/>
                <a:ea typeface="Palatino"/>
                <a:cs typeface="Palatino"/>
                <a:sym typeface="Palatino"/>
              </a:rPr>
              <a:t>                                            </a:t>
            </a:r>
            <a:endParaRPr/>
          </a:p>
        </p:txBody>
      </p:sp>
      <p:pic>
        <p:nvPicPr>
          <p:cNvPr id="460" name="Google Shape;460;p70" descr="Guest Speaker and Nursery Pics 009.jpg"/>
          <p:cNvPicPr preferRelativeResize="0"/>
          <p:nvPr/>
        </p:nvPicPr>
        <p:blipFill rotWithShape="1">
          <a:blip r:embed="rId3">
            <a:alphaModFix/>
          </a:blip>
          <a:srcRect t="16548"/>
          <a:stretch/>
        </p:blipFill>
        <p:spPr>
          <a:xfrm>
            <a:off x="798047" y="0"/>
            <a:ext cx="7340207" cy="4594323"/>
          </a:xfrm>
          <a:prstGeom prst="rect">
            <a:avLst/>
          </a:prstGeom>
          <a:noFill/>
          <a:ln>
            <a:noFill/>
          </a:ln>
        </p:spPr>
      </p:pic>
    </p:spTree>
  </p:cSld>
  <p:clrMapOvr>
    <a:masterClrMapping/>
  </p:clrMapOvr>
  <p:transition>
    <p:fade thruBlk="1"/>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Shape 465"/>
        <p:cNvGrpSpPr/>
        <p:nvPr/>
      </p:nvGrpSpPr>
      <p:grpSpPr>
        <a:xfrm>
          <a:off x="0" y="0"/>
          <a:ext cx="0" cy="0"/>
          <a:chOff x="0" y="0"/>
          <a:chExt cx="0" cy="0"/>
        </a:xfrm>
      </p:grpSpPr>
      <p:sp>
        <p:nvSpPr>
          <p:cNvPr id="466" name="Google Shape;466;p71"/>
          <p:cNvSpPr txBox="1">
            <a:spLocks noGrp="1"/>
          </p:cNvSpPr>
          <p:nvPr>
            <p:ph type="title"/>
          </p:nvPr>
        </p:nvSpPr>
        <p:spPr>
          <a:xfrm>
            <a:off x="250031" y="4857750"/>
            <a:ext cx="8643900" cy="777000"/>
          </a:xfrm>
          <a:prstGeom prst="rect">
            <a:avLst/>
          </a:prstGeom>
        </p:spPr>
        <p:txBody>
          <a:bodyPr spcFirstLastPara="1" wrap="square" lIns="35725" tIns="35725" rIns="35725" bIns="35725" anchor="b" anchorCtr="0">
            <a:noAutofit/>
          </a:bodyPr>
          <a:lstStyle/>
          <a:p>
            <a:pPr marL="0" lvl="0" indent="0" algn="l" rtl="0">
              <a:spcBef>
                <a:spcPts val="0"/>
              </a:spcBef>
              <a:spcAft>
                <a:spcPts val="0"/>
              </a:spcAft>
              <a:buNone/>
            </a:pPr>
            <a:r>
              <a:rPr lang="en-US"/>
              <a:t>Academy of Veterinary Assisting</a:t>
            </a:r>
            <a:endParaRPr/>
          </a:p>
        </p:txBody>
      </p:sp>
      <p:sp>
        <p:nvSpPr>
          <p:cNvPr id="467" name="Google Shape;467;p71"/>
          <p:cNvSpPr txBox="1">
            <a:spLocks noGrp="1"/>
          </p:cNvSpPr>
          <p:nvPr>
            <p:ph type="body" idx="1"/>
          </p:nvPr>
        </p:nvSpPr>
        <p:spPr>
          <a:xfrm>
            <a:off x="250031" y="5625703"/>
            <a:ext cx="8643900" cy="357000"/>
          </a:xfrm>
          <a:prstGeom prst="rect">
            <a:avLst/>
          </a:prstGeom>
        </p:spPr>
        <p:txBody>
          <a:bodyPr spcFirstLastPara="1" wrap="square" lIns="35725" tIns="35725" rIns="35725" bIns="35725" anchor="t" anchorCtr="0">
            <a:noAutofit/>
          </a:bodyPr>
          <a:lstStyle/>
          <a:p>
            <a:pPr marL="0" lvl="0" indent="0" algn="just" rtl="0">
              <a:spcBef>
                <a:spcPts val="0"/>
              </a:spcBef>
              <a:spcAft>
                <a:spcPts val="0"/>
              </a:spcAft>
              <a:buClr>
                <a:schemeClr val="dk1"/>
              </a:buClr>
              <a:buFont typeface="Arial"/>
              <a:buNone/>
            </a:pPr>
            <a:r>
              <a:rPr lang="en-US">
                <a:solidFill>
                  <a:schemeClr val="dk1"/>
                </a:solidFill>
              </a:rPr>
              <a:t>Veterinary Assisting -  Medical &amp; Clinical Laboratory Technician - Veterinarian</a:t>
            </a:r>
            <a:endParaRPr/>
          </a:p>
        </p:txBody>
      </p:sp>
      <p:sp>
        <p:nvSpPr>
          <p:cNvPr id="468" name="Google Shape;468;p71"/>
          <p:cNvSpPr txBox="1"/>
          <p:nvPr/>
        </p:nvSpPr>
        <p:spPr>
          <a:xfrm>
            <a:off x="250031" y="6241816"/>
            <a:ext cx="7691100" cy="554400"/>
          </a:xfrm>
          <a:prstGeom prst="rect">
            <a:avLst/>
          </a:prstGeom>
          <a:noFill/>
          <a:ln>
            <a:noFill/>
          </a:ln>
        </p:spPr>
        <p:txBody>
          <a:bodyPr spcFirstLastPara="1" wrap="square" lIns="64275" tIns="64275" rIns="64275" bIns="64275" anchor="t" anchorCtr="0">
            <a:noAutofit/>
          </a:bodyPr>
          <a:lstStyle/>
          <a:p>
            <a:pPr marL="0" lvl="0" indent="0" algn="l" rtl="0">
              <a:spcBef>
                <a:spcPts val="0"/>
              </a:spcBef>
              <a:spcAft>
                <a:spcPts val="0"/>
              </a:spcAft>
              <a:buNone/>
            </a:pPr>
            <a:r>
              <a:rPr lang="en-US" sz="2500" b="1" i="1">
                <a:solidFill>
                  <a:srgbClr val="A40800"/>
                </a:solidFill>
                <a:latin typeface="Palatino"/>
                <a:ea typeface="Palatino"/>
                <a:cs typeface="Palatino"/>
                <a:sym typeface="Palatino"/>
              </a:rPr>
              <a:t>Santa Fe High School</a:t>
            </a:r>
            <a:endParaRPr sz="1000"/>
          </a:p>
        </p:txBody>
      </p:sp>
      <p:pic>
        <p:nvPicPr>
          <p:cNvPr id="469" name="Google Shape;469;p71"/>
          <p:cNvPicPr preferRelativeResize="0"/>
          <p:nvPr/>
        </p:nvPicPr>
        <p:blipFill>
          <a:blip r:embed="rId3">
            <a:alphaModFix/>
          </a:blip>
          <a:stretch>
            <a:fillRect/>
          </a:stretch>
        </p:blipFill>
        <p:spPr>
          <a:xfrm>
            <a:off x="107156" y="107156"/>
            <a:ext cx="4071077" cy="2674863"/>
          </a:xfrm>
          <a:prstGeom prst="rect">
            <a:avLst/>
          </a:prstGeom>
          <a:noFill/>
          <a:ln>
            <a:noFill/>
          </a:ln>
        </p:spPr>
      </p:pic>
      <p:pic>
        <p:nvPicPr>
          <p:cNvPr id="470" name="Google Shape;470;p71"/>
          <p:cNvPicPr preferRelativeResize="0"/>
          <p:nvPr/>
        </p:nvPicPr>
        <p:blipFill>
          <a:blip r:embed="rId4">
            <a:alphaModFix/>
          </a:blip>
          <a:stretch>
            <a:fillRect/>
          </a:stretch>
        </p:blipFill>
        <p:spPr>
          <a:xfrm>
            <a:off x="3772582" y="107156"/>
            <a:ext cx="5121457" cy="3408100"/>
          </a:xfrm>
          <a:prstGeom prst="rect">
            <a:avLst/>
          </a:prstGeom>
          <a:noFill/>
          <a:ln>
            <a:noFill/>
          </a:ln>
        </p:spPr>
      </p:pic>
      <p:pic>
        <p:nvPicPr>
          <p:cNvPr id="471" name="Google Shape;471;p71"/>
          <p:cNvPicPr preferRelativeResize="0"/>
          <p:nvPr/>
        </p:nvPicPr>
        <p:blipFill>
          <a:blip r:embed="rId5">
            <a:alphaModFix/>
          </a:blip>
          <a:stretch>
            <a:fillRect/>
          </a:stretch>
        </p:blipFill>
        <p:spPr>
          <a:xfrm>
            <a:off x="1411910" y="1890884"/>
            <a:ext cx="3665425" cy="2439171"/>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pic>
        <p:nvPicPr>
          <p:cNvPr id="476" name="Google Shape;476;p72" descr="IMG00909.jpg"/>
          <p:cNvPicPr preferRelativeResize="0"/>
          <p:nvPr/>
        </p:nvPicPr>
        <p:blipFill rotWithShape="1">
          <a:blip r:embed="rId3">
            <a:alphaModFix/>
          </a:blip>
          <a:srcRect t="18752" r="50000"/>
          <a:stretch/>
        </p:blipFill>
        <p:spPr>
          <a:xfrm>
            <a:off x="178594" y="160734"/>
            <a:ext cx="3964780" cy="4832079"/>
          </a:xfrm>
          <a:prstGeom prst="rect">
            <a:avLst/>
          </a:prstGeom>
          <a:noFill/>
          <a:ln>
            <a:noFill/>
          </a:ln>
        </p:spPr>
      </p:pic>
      <p:sp>
        <p:nvSpPr>
          <p:cNvPr id="477" name="Google Shape;477;p72"/>
          <p:cNvSpPr/>
          <p:nvPr/>
        </p:nvSpPr>
        <p:spPr>
          <a:xfrm>
            <a:off x="258961" y="6192738"/>
            <a:ext cx="8617200" cy="2859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US" sz="2500" i="1">
                <a:solidFill>
                  <a:srgbClr val="C00000"/>
                </a:solidFill>
                <a:latin typeface="Palatino"/>
                <a:ea typeface="Palatino"/>
                <a:cs typeface="Palatino"/>
                <a:sym typeface="Palatino"/>
              </a:rPr>
              <a:t>Santa Fe High School</a:t>
            </a:r>
            <a:endParaRPr sz="1000"/>
          </a:p>
        </p:txBody>
      </p:sp>
      <p:sp>
        <p:nvSpPr>
          <p:cNvPr id="478" name="Google Shape;478;p72"/>
          <p:cNvSpPr txBox="1">
            <a:spLocks noGrp="1"/>
          </p:cNvSpPr>
          <p:nvPr>
            <p:ph type="title"/>
          </p:nvPr>
        </p:nvSpPr>
        <p:spPr>
          <a:xfrm>
            <a:off x="250031" y="4857750"/>
            <a:ext cx="8643900" cy="777000"/>
          </a:xfrm>
          <a:prstGeom prst="rect">
            <a:avLst/>
          </a:prstGeom>
          <a:noFill/>
          <a:ln>
            <a:noFill/>
          </a:ln>
        </p:spPr>
        <p:txBody>
          <a:bodyPr spcFirstLastPara="1" wrap="square" lIns="35725" tIns="35725" rIns="35725" bIns="35725" anchor="b" anchorCtr="0">
            <a:noAutofit/>
          </a:bodyPr>
          <a:lstStyle/>
          <a:p>
            <a:pPr marL="0" marR="0" lvl="0" indent="0" algn="l" rtl="0">
              <a:spcBef>
                <a:spcPts val="0"/>
              </a:spcBef>
              <a:spcAft>
                <a:spcPts val="0"/>
              </a:spcAft>
              <a:buNone/>
            </a:pPr>
            <a:r>
              <a:rPr lang="en-US" sz="4500" b="0" i="0" u="none" strike="noStrike" cap="none">
                <a:solidFill>
                  <a:schemeClr val="dk1"/>
                </a:solidFill>
                <a:latin typeface="Arial"/>
                <a:ea typeface="Arial"/>
                <a:cs typeface="Arial"/>
                <a:sym typeface="Arial"/>
              </a:rPr>
              <a:t>Institute of Biotechnology</a:t>
            </a:r>
            <a:endParaRPr/>
          </a:p>
        </p:txBody>
      </p:sp>
      <p:sp>
        <p:nvSpPr>
          <p:cNvPr id="479" name="Google Shape;479;p72"/>
          <p:cNvSpPr txBox="1">
            <a:spLocks noGrp="1"/>
          </p:cNvSpPr>
          <p:nvPr>
            <p:ph type="body" idx="1"/>
          </p:nvPr>
        </p:nvSpPr>
        <p:spPr>
          <a:xfrm>
            <a:off x="250031" y="5625703"/>
            <a:ext cx="8643900" cy="357000"/>
          </a:xfrm>
          <a:prstGeom prst="rect">
            <a:avLst/>
          </a:prstGeom>
          <a:noFill/>
          <a:ln>
            <a:noFill/>
          </a:ln>
        </p:spPr>
        <p:txBody>
          <a:bodyPr spcFirstLastPara="1" wrap="square" lIns="35725" tIns="35725" rIns="35725" bIns="35725" anchor="t" anchorCtr="0">
            <a:noAutofit/>
          </a:bodyPr>
          <a:lstStyle/>
          <a:p>
            <a:pPr marL="0" marR="0" lvl="0" indent="0" algn="just" rtl="0">
              <a:lnSpc>
                <a:spcPct val="90000"/>
              </a:lnSpc>
              <a:spcBef>
                <a:spcPts val="0"/>
              </a:spcBef>
              <a:spcAft>
                <a:spcPts val="0"/>
              </a:spcAft>
              <a:buNone/>
            </a:pPr>
            <a:r>
              <a:rPr lang="en-US" sz="1700" b="0" i="0" u="none" strike="noStrike" cap="none">
                <a:solidFill>
                  <a:srgbClr val="000000"/>
                </a:solidFill>
                <a:latin typeface="Palatino"/>
                <a:ea typeface="Palatino"/>
                <a:cs typeface="Palatino"/>
                <a:sym typeface="Palatino"/>
              </a:rPr>
              <a:t>Pharmacology – Bioinformatics - Environmental – Agriculture Sciences</a:t>
            </a:r>
            <a:endParaRPr/>
          </a:p>
          <a:p>
            <a:pPr marL="0" marR="0" lvl="0" indent="0" algn="just" rtl="0">
              <a:lnSpc>
                <a:spcPct val="90000"/>
              </a:lnSpc>
              <a:spcBef>
                <a:spcPts val="0"/>
              </a:spcBef>
              <a:spcAft>
                <a:spcPts val="0"/>
              </a:spcAft>
              <a:buNone/>
            </a:pPr>
            <a:endParaRPr sz="1700" b="0" i="0" u="none" strike="noStrike" cap="none">
              <a:solidFill>
                <a:srgbClr val="000000"/>
              </a:solidFill>
              <a:latin typeface="Palatino"/>
              <a:ea typeface="Palatino"/>
              <a:cs typeface="Palatino"/>
              <a:sym typeface="Palatino"/>
            </a:endParaRPr>
          </a:p>
        </p:txBody>
      </p:sp>
      <p:pic>
        <p:nvPicPr>
          <p:cNvPr id="480" name="Google Shape;480;p72" descr="IMG00916.jpg"/>
          <p:cNvPicPr preferRelativeResize="0"/>
          <p:nvPr/>
        </p:nvPicPr>
        <p:blipFill rotWithShape="1">
          <a:blip r:embed="rId4">
            <a:alphaModFix/>
          </a:blip>
          <a:srcRect l="8684" t="28906"/>
          <a:stretch/>
        </p:blipFill>
        <p:spPr>
          <a:xfrm>
            <a:off x="4304109" y="160734"/>
            <a:ext cx="4645671" cy="4822032"/>
          </a:xfrm>
          <a:prstGeom prst="rect">
            <a:avLst/>
          </a:prstGeom>
          <a:noFill/>
          <a:ln>
            <a:noFill/>
          </a:ln>
        </p:spPr>
      </p:pic>
    </p:spTree>
  </p:cSld>
  <p:clrMapOvr>
    <a:masterClrMapping/>
  </p:clrMapOvr>
  <p:transition>
    <p:fade thruBlk="1"/>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73"/>
          <p:cNvSpPr txBox="1"/>
          <p:nvPr/>
        </p:nvSpPr>
        <p:spPr>
          <a:xfrm>
            <a:off x="1283100" y="168125"/>
            <a:ext cx="7061400" cy="1044300"/>
          </a:xfrm>
          <a:prstGeom prst="rect">
            <a:avLst/>
          </a:prstGeom>
          <a:noFill/>
          <a:ln w="9525" cap="flat" cmpd="sng">
            <a:solidFill>
              <a:srgbClr val="FF99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4000" b="1">
                <a:solidFill>
                  <a:schemeClr val="dk1"/>
                </a:solidFill>
              </a:rPr>
              <a:t>Academy of Agribusiness</a:t>
            </a:r>
            <a:endParaRPr sz="4000" b="1">
              <a:solidFill>
                <a:schemeClr val="dk1"/>
              </a:solidFill>
            </a:endParaRPr>
          </a:p>
          <a:p>
            <a:pPr marL="0" lvl="0" indent="0" algn="ctr" rtl="0">
              <a:spcBef>
                <a:spcPts val="0"/>
              </a:spcBef>
              <a:spcAft>
                <a:spcPts val="0"/>
              </a:spcAft>
              <a:buNone/>
            </a:pPr>
            <a:r>
              <a:rPr lang="en-US" sz="2200" b="1">
                <a:solidFill>
                  <a:srgbClr val="FF0000"/>
                </a:solidFill>
              </a:rPr>
              <a:t>Hawthorne High School</a:t>
            </a:r>
            <a:endParaRPr sz="2200" b="1">
              <a:solidFill>
                <a:srgbClr val="FF0000"/>
              </a:solidFill>
            </a:endParaRPr>
          </a:p>
        </p:txBody>
      </p:sp>
      <p:sp>
        <p:nvSpPr>
          <p:cNvPr id="487" name="Google Shape;487;p73"/>
          <p:cNvSpPr txBox="1"/>
          <p:nvPr/>
        </p:nvSpPr>
        <p:spPr>
          <a:xfrm>
            <a:off x="139500" y="5662025"/>
            <a:ext cx="8865000" cy="1044300"/>
          </a:xfrm>
          <a:prstGeom prst="rect">
            <a:avLst/>
          </a:prstGeom>
          <a:noFill/>
          <a:ln>
            <a:noFill/>
          </a:ln>
        </p:spPr>
        <p:txBody>
          <a:bodyPr spcFirstLastPara="1" wrap="square" lIns="50800" tIns="50800" rIns="50800" bIns="50800" anchor="t" anchorCtr="0">
            <a:noAutofit/>
          </a:bodyPr>
          <a:lstStyle/>
          <a:p>
            <a:pPr marL="0" lvl="0" indent="0" algn="l" rtl="0">
              <a:lnSpc>
                <a:spcPct val="115000"/>
              </a:lnSpc>
              <a:spcBef>
                <a:spcPts val="1000"/>
              </a:spcBef>
              <a:spcAft>
                <a:spcPts val="0"/>
              </a:spcAft>
              <a:buNone/>
            </a:pPr>
            <a:r>
              <a:rPr lang="en-US" sz="1800">
                <a:solidFill>
                  <a:srgbClr val="000000"/>
                </a:solidFill>
              </a:rPr>
              <a:t>Greenhouse/Nursery Production - Livestock/Horticulture Production - Animal Feed Cost Management - “A focus on the business and marketing side of the agriculture industry”</a:t>
            </a:r>
            <a:endParaRPr sz="1800">
              <a:solidFill>
                <a:srgbClr val="000000"/>
              </a:solidFill>
            </a:endParaRPr>
          </a:p>
          <a:p>
            <a:pPr marL="0" lvl="0" indent="0" algn="ctr" rtl="0">
              <a:lnSpc>
                <a:spcPct val="90000"/>
              </a:lnSpc>
              <a:spcBef>
                <a:spcPts val="1000"/>
              </a:spcBef>
              <a:spcAft>
                <a:spcPts val="0"/>
              </a:spcAft>
              <a:buNone/>
            </a:pPr>
            <a:endParaRPr sz="2400">
              <a:solidFill>
                <a:srgbClr val="4A72A9"/>
              </a:solidFill>
              <a:latin typeface="Palatino"/>
              <a:ea typeface="Palatino"/>
              <a:cs typeface="Palatino"/>
              <a:sym typeface="Palatino"/>
            </a:endParaRPr>
          </a:p>
        </p:txBody>
      </p:sp>
      <p:pic>
        <p:nvPicPr>
          <p:cNvPr id="488" name="Google Shape;488;p73"/>
          <p:cNvPicPr preferRelativeResize="0"/>
          <p:nvPr/>
        </p:nvPicPr>
        <p:blipFill>
          <a:blip r:embed="rId3">
            <a:alphaModFix/>
          </a:blip>
          <a:stretch>
            <a:fillRect/>
          </a:stretch>
        </p:blipFill>
        <p:spPr>
          <a:xfrm>
            <a:off x="3057750" y="1810950"/>
            <a:ext cx="5946751" cy="3351238"/>
          </a:xfrm>
          <a:prstGeom prst="rect">
            <a:avLst/>
          </a:prstGeom>
          <a:noFill/>
          <a:ln>
            <a:noFill/>
          </a:ln>
        </p:spPr>
      </p:pic>
      <p:pic>
        <p:nvPicPr>
          <p:cNvPr id="489" name="Google Shape;489;p73"/>
          <p:cNvPicPr preferRelativeResize="0"/>
          <p:nvPr/>
        </p:nvPicPr>
        <p:blipFill>
          <a:blip r:embed="rId4">
            <a:alphaModFix/>
          </a:blip>
          <a:stretch>
            <a:fillRect/>
          </a:stretch>
        </p:blipFill>
        <p:spPr>
          <a:xfrm>
            <a:off x="225825" y="1522051"/>
            <a:ext cx="2607674" cy="1955750"/>
          </a:xfrm>
          <a:prstGeom prst="rect">
            <a:avLst/>
          </a:prstGeom>
          <a:noFill/>
          <a:ln>
            <a:noFill/>
          </a:ln>
        </p:spPr>
      </p:pic>
      <p:pic>
        <p:nvPicPr>
          <p:cNvPr id="490" name="Google Shape;490;p73"/>
          <p:cNvPicPr preferRelativeResize="0"/>
          <p:nvPr/>
        </p:nvPicPr>
        <p:blipFill>
          <a:blip r:embed="rId5">
            <a:alphaModFix/>
          </a:blip>
          <a:stretch>
            <a:fillRect/>
          </a:stretch>
        </p:blipFill>
        <p:spPr>
          <a:xfrm>
            <a:off x="819820" y="3576488"/>
            <a:ext cx="1564155" cy="208555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74"/>
          <p:cNvSpPr txBox="1">
            <a:spLocks noGrp="1"/>
          </p:cNvSpPr>
          <p:nvPr>
            <p:ph type="title"/>
          </p:nvPr>
        </p:nvSpPr>
        <p:spPr>
          <a:xfrm>
            <a:off x="457200" y="290025"/>
            <a:ext cx="8229600" cy="114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959"/>
              <a:buFont typeface="Calibri"/>
              <a:buNone/>
            </a:pPr>
            <a:r>
              <a:rPr lang="en-US" sz="3959" b="1"/>
              <a:t>Career Academy Showcase</a:t>
            </a:r>
            <a:br>
              <a:rPr lang="en-US" sz="3959" b="1"/>
            </a:br>
            <a:r>
              <a:rPr lang="en-US" sz="2790" b="1"/>
              <a:t>Coming to you soon VIRTUALLY </a:t>
            </a:r>
            <a:endParaRPr sz="2790" b="1"/>
          </a:p>
          <a:p>
            <a:pPr marL="0" lvl="0" indent="0" algn="ctr" rtl="0">
              <a:spcBef>
                <a:spcPts val="0"/>
              </a:spcBef>
              <a:spcAft>
                <a:spcPts val="0"/>
              </a:spcAft>
              <a:buClr>
                <a:schemeClr val="dk1"/>
              </a:buClr>
              <a:buSzPts val="3959"/>
              <a:buFont typeface="Calibri"/>
              <a:buNone/>
            </a:pPr>
            <a:r>
              <a:rPr lang="en-US" sz="1979" b="1">
                <a:solidFill>
                  <a:srgbClr val="FF0000"/>
                </a:solidFill>
              </a:rPr>
              <a:t>Learn About Career Academies from Program Directors &amp; Students</a:t>
            </a:r>
            <a:endParaRPr sz="1979">
              <a:solidFill>
                <a:srgbClr val="FF0000"/>
              </a:solidFill>
            </a:endParaRPr>
          </a:p>
        </p:txBody>
      </p:sp>
      <p:sp>
        <p:nvSpPr>
          <p:cNvPr id="496" name="Google Shape;496;p74"/>
          <p:cNvSpPr txBox="1"/>
          <p:nvPr/>
        </p:nvSpPr>
        <p:spPr>
          <a:xfrm>
            <a:off x="533400" y="1601675"/>
            <a:ext cx="8229600" cy="5133900"/>
          </a:xfrm>
          <a:prstGeom prst="rect">
            <a:avLst/>
          </a:prstGeom>
          <a:noFill/>
          <a:ln w="9525" cap="flat" cmpd="sng">
            <a:solidFill>
              <a:schemeClr val="dk1"/>
            </a:solidFill>
            <a:prstDash val="dash"/>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500" b="1">
                <a:solidFill>
                  <a:schemeClr val="dk1"/>
                </a:solidFill>
                <a:latin typeface="Calibri"/>
                <a:ea typeface="Calibri"/>
                <a:cs typeface="Calibri"/>
                <a:sym typeface="Calibri"/>
              </a:rPr>
              <a:t>Buchholz High School – Academy of Entrepreneurship &amp;</a:t>
            </a:r>
            <a:br>
              <a:rPr lang="en-US" sz="1500" b="1">
                <a:solidFill>
                  <a:schemeClr val="dk1"/>
                </a:solidFill>
                <a:latin typeface="Calibri"/>
                <a:ea typeface="Calibri"/>
                <a:cs typeface="Calibri"/>
                <a:sym typeface="Calibri"/>
              </a:rPr>
            </a:br>
            <a:r>
              <a:rPr lang="en-US" sz="1500" b="1">
                <a:solidFill>
                  <a:schemeClr val="dk1"/>
                </a:solidFill>
                <a:latin typeface="Calibri"/>
                <a:ea typeface="Calibri"/>
                <a:cs typeface="Calibri"/>
                <a:sym typeface="Calibri"/>
              </a:rPr>
              <a:t>                                            Academy of Finance  </a:t>
            </a:r>
            <a:endParaRPr sz="1500"/>
          </a:p>
          <a:p>
            <a:pPr marL="0" marR="0" lvl="0" indent="0" algn="l" rtl="0">
              <a:spcBef>
                <a:spcPts val="0"/>
              </a:spcBef>
              <a:spcAft>
                <a:spcPts val="0"/>
              </a:spcAft>
              <a:buNone/>
            </a:pPr>
            <a:br>
              <a:rPr lang="en-US" sz="1500" b="1">
                <a:solidFill>
                  <a:schemeClr val="dk1"/>
                </a:solidFill>
                <a:latin typeface="Calibri"/>
                <a:ea typeface="Calibri"/>
                <a:cs typeface="Calibri"/>
                <a:sym typeface="Calibri"/>
              </a:rPr>
            </a:br>
            <a:r>
              <a:rPr lang="en-US" sz="1500" b="1">
                <a:solidFill>
                  <a:schemeClr val="dk1"/>
                </a:solidFill>
                <a:latin typeface="Calibri"/>
                <a:ea typeface="Calibri"/>
                <a:cs typeface="Calibri"/>
                <a:sym typeface="Calibri"/>
              </a:rPr>
              <a:t>Eastside High School – Institute of Culinary Arts</a:t>
            </a:r>
            <a:endParaRPr sz="1500"/>
          </a:p>
          <a:p>
            <a:pPr marL="0" marR="0" lvl="0" indent="0" algn="l" rtl="0">
              <a:spcBef>
                <a:spcPts val="0"/>
              </a:spcBef>
              <a:spcAft>
                <a:spcPts val="0"/>
              </a:spcAft>
              <a:buNone/>
            </a:pPr>
            <a:br>
              <a:rPr lang="en-US" sz="1500" b="1">
                <a:solidFill>
                  <a:schemeClr val="dk1"/>
                </a:solidFill>
                <a:latin typeface="Calibri"/>
                <a:ea typeface="Calibri"/>
                <a:cs typeface="Calibri"/>
                <a:sym typeface="Calibri"/>
              </a:rPr>
            </a:br>
            <a:r>
              <a:rPr lang="en-US" sz="1500" b="1">
                <a:solidFill>
                  <a:schemeClr val="dk1"/>
                </a:solidFill>
                <a:latin typeface="Calibri"/>
                <a:ea typeface="Calibri"/>
                <a:cs typeface="Calibri"/>
                <a:sym typeface="Calibri"/>
              </a:rPr>
              <a:t>Gainesville High School – Academy of Health Professions</a:t>
            </a:r>
            <a:endParaRPr sz="1500"/>
          </a:p>
          <a:p>
            <a:pPr marL="0" marR="0" lvl="0" indent="0" algn="l" rtl="0">
              <a:spcBef>
                <a:spcPts val="0"/>
              </a:spcBef>
              <a:spcAft>
                <a:spcPts val="0"/>
              </a:spcAft>
              <a:buNone/>
            </a:pPr>
            <a:r>
              <a:rPr lang="en-US" sz="1500" b="1">
                <a:solidFill>
                  <a:schemeClr val="dk1"/>
                </a:solidFill>
                <a:latin typeface="Calibri"/>
                <a:ea typeface="Calibri"/>
                <a:cs typeface="Calibri"/>
                <a:sym typeface="Calibri"/>
              </a:rPr>
              <a:t>	                          		  Academy of Future Teachers</a:t>
            </a:r>
            <a:endParaRPr sz="1500" b="1">
              <a:solidFill>
                <a:schemeClr val="dk1"/>
              </a:solidFill>
              <a:latin typeface="Calibri"/>
              <a:ea typeface="Calibri"/>
              <a:cs typeface="Calibri"/>
              <a:sym typeface="Calibri"/>
            </a:endParaRPr>
          </a:p>
          <a:p>
            <a:pPr marL="0" marR="0" lvl="0" indent="0" algn="l" rtl="0">
              <a:spcBef>
                <a:spcPts val="0"/>
              </a:spcBef>
              <a:spcAft>
                <a:spcPts val="0"/>
              </a:spcAft>
              <a:buNone/>
            </a:pPr>
            <a:endParaRPr sz="1500" b="1">
              <a:solidFill>
                <a:schemeClr val="dk1"/>
              </a:solidFill>
              <a:latin typeface="Calibri"/>
              <a:ea typeface="Calibri"/>
              <a:cs typeface="Calibri"/>
              <a:sym typeface="Calibri"/>
            </a:endParaRPr>
          </a:p>
          <a:p>
            <a:pPr marL="0" marR="0" lvl="0" indent="0" algn="l" rtl="0">
              <a:spcBef>
                <a:spcPts val="0"/>
              </a:spcBef>
              <a:spcAft>
                <a:spcPts val="0"/>
              </a:spcAft>
              <a:buNone/>
            </a:pPr>
            <a:r>
              <a:rPr lang="en-US" sz="1500" b="1">
                <a:solidFill>
                  <a:schemeClr val="dk1"/>
                </a:solidFill>
                <a:latin typeface="Calibri"/>
                <a:ea typeface="Calibri"/>
                <a:cs typeface="Calibri"/>
                <a:sym typeface="Calibri"/>
              </a:rPr>
              <a:t>Hawthorne High School - Academy of Agribusiness</a:t>
            </a:r>
            <a:endParaRPr sz="1500" b="1">
              <a:solidFill>
                <a:schemeClr val="dk1"/>
              </a:solidFill>
              <a:latin typeface="Calibri"/>
              <a:ea typeface="Calibri"/>
              <a:cs typeface="Calibri"/>
              <a:sym typeface="Calibri"/>
            </a:endParaRPr>
          </a:p>
          <a:p>
            <a:pPr marL="0" marR="0" lvl="0" indent="0" algn="l" rtl="0">
              <a:spcBef>
                <a:spcPts val="0"/>
              </a:spcBef>
              <a:spcAft>
                <a:spcPts val="0"/>
              </a:spcAft>
              <a:buNone/>
            </a:pPr>
            <a:br>
              <a:rPr lang="en-US" sz="1500" b="1">
                <a:solidFill>
                  <a:schemeClr val="dk1"/>
                </a:solidFill>
                <a:latin typeface="Calibri"/>
                <a:ea typeface="Calibri"/>
                <a:cs typeface="Calibri"/>
                <a:sym typeface="Calibri"/>
              </a:rPr>
            </a:br>
            <a:r>
              <a:rPr lang="en-US" sz="1500" b="1">
                <a:solidFill>
                  <a:schemeClr val="dk1"/>
                </a:solidFill>
                <a:latin typeface="Calibri"/>
                <a:ea typeface="Calibri"/>
                <a:cs typeface="Calibri"/>
                <a:sym typeface="Calibri"/>
              </a:rPr>
              <a:t>Newberry High School – Academy of Criminal Justice </a:t>
            </a:r>
            <a:endParaRPr sz="1500"/>
          </a:p>
          <a:p>
            <a:pPr marL="0" marR="0" lvl="0" indent="0" algn="l" rtl="0">
              <a:spcBef>
                <a:spcPts val="0"/>
              </a:spcBef>
              <a:spcAft>
                <a:spcPts val="0"/>
              </a:spcAft>
              <a:buNone/>
            </a:pPr>
            <a:br>
              <a:rPr lang="en-US" sz="1500" b="1">
                <a:solidFill>
                  <a:schemeClr val="dk1"/>
                </a:solidFill>
                <a:latin typeface="Calibri"/>
                <a:ea typeface="Calibri"/>
                <a:cs typeface="Calibri"/>
                <a:sym typeface="Calibri"/>
              </a:rPr>
            </a:br>
            <a:r>
              <a:rPr lang="en-US" sz="1500" b="1">
                <a:solidFill>
                  <a:schemeClr val="dk1"/>
                </a:solidFill>
                <a:latin typeface="Calibri"/>
                <a:ea typeface="Calibri"/>
                <a:cs typeface="Calibri"/>
                <a:sym typeface="Calibri"/>
              </a:rPr>
              <a:t>Professional Academies Magnet @ Loften High School </a:t>
            </a:r>
            <a:br>
              <a:rPr lang="en-US" sz="1500" b="1">
                <a:solidFill>
                  <a:schemeClr val="dk1"/>
                </a:solidFill>
                <a:latin typeface="Calibri"/>
                <a:ea typeface="Calibri"/>
                <a:cs typeface="Calibri"/>
                <a:sym typeface="Calibri"/>
              </a:rPr>
            </a:br>
            <a:r>
              <a:rPr lang="en-US" sz="1500" b="1">
                <a:solidFill>
                  <a:schemeClr val="dk1"/>
                </a:solidFill>
                <a:latin typeface="Calibri"/>
                <a:ea typeface="Calibri"/>
                <a:cs typeface="Calibri"/>
                <a:sym typeface="Calibri"/>
              </a:rPr>
              <a:t>     -  Academy of Automotive Technology</a:t>
            </a:r>
            <a:br>
              <a:rPr lang="en-US" sz="1500" b="1">
                <a:solidFill>
                  <a:schemeClr val="dk1"/>
                </a:solidFill>
                <a:latin typeface="Calibri"/>
                <a:ea typeface="Calibri"/>
                <a:cs typeface="Calibri"/>
                <a:sym typeface="Calibri"/>
              </a:rPr>
            </a:br>
            <a:r>
              <a:rPr lang="en-US" sz="1500" b="1">
                <a:solidFill>
                  <a:schemeClr val="dk1"/>
                </a:solidFill>
                <a:latin typeface="Calibri"/>
                <a:ea typeface="Calibri"/>
                <a:cs typeface="Calibri"/>
                <a:sym typeface="Calibri"/>
              </a:rPr>
              <a:t>     -  Academy of Gaming and Mobile Apps</a:t>
            </a:r>
            <a:endParaRPr sz="1500"/>
          </a:p>
          <a:p>
            <a:pPr marL="0" marR="0" lvl="0" indent="0" algn="l" rtl="0">
              <a:spcBef>
                <a:spcPts val="0"/>
              </a:spcBef>
              <a:spcAft>
                <a:spcPts val="0"/>
              </a:spcAft>
              <a:buNone/>
            </a:pPr>
            <a:r>
              <a:rPr lang="en-US" sz="1500" b="1">
                <a:solidFill>
                  <a:schemeClr val="dk1"/>
                </a:solidFill>
                <a:latin typeface="Calibri"/>
                <a:ea typeface="Calibri"/>
                <a:cs typeface="Calibri"/>
                <a:sym typeface="Calibri"/>
              </a:rPr>
              <a:t>     -  Institute of Graphic Arts and Design</a:t>
            </a:r>
            <a:br>
              <a:rPr lang="en-US" sz="1500" b="1">
                <a:solidFill>
                  <a:schemeClr val="dk1"/>
                </a:solidFill>
                <a:latin typeface="Calibri"/>
                <a:ea typeface="Calibri"/>
                <a:cs typeface="Calibri"/>
                <a:sym typeface="Calibri"/>
              </a:rPr>
            </a:br>
            <a:r>
              <a:rPr lang="en-US" sz="1500" b="1">
                <a:solidFill>
                  <a:schemeClr val="dk1"/>
                </a:solidFill>
                <a:latin typeface="Calibri"/>
                <a:ea typeface="Calibri"/>
                <a:cs typeface="Calibri"/>
                <a:sym typeface="Calibri"/>
              </a:rPr>
              <a:t>     -  Academy of Fire and Emergency Medical Services</a:t>
            </a:r>
            <a:endParaRPr sz="1500"/>
          </a:p>
          <a:p>
            <a:pPr marL="0" marR="0" lvl="0" indent="0" algn="l" rtl="0">
              <a:spcBef>
                <a:spcPts val="0"/>
              </a:spcBef>
              <a:spcAft>
                <a:spcPts val="0"/>
              </a:spcAft>
              <a:buNone/>
            </a:pPr>
            <a:r>
              <a:rPr lang="en-US" sz="1500" b="1">
                <a:solidFill>
                  <a:schemeClr val="dk1"/>
                </a:solidFill>
                <a:latin typeface="Calibri"/>
                <a:ea typeface="Calibri"/>
                <a:cs typeface="Calibri"/>
                <a:sym typeface="Calibri"/>
              </a:rPr>
              <a:t>     -  Academy of Robotics and Engineering</a:t>
            </a:r>
            <a:endParaRPr sz="1500"/>
          </a:p>
          <a:p>
            <a:pPr marL="0" marR="0" lvl="0" indent="0" algn="l" rtl="0">
              <a:spcBef>
                <a:spcPts val="0"/>
              </a:spcBef>
              <a:spcAft>
                <a:spcPts val="0"/>
              </a:spcAft>
              <a:buNone/>
            </a:pPr>
            <a:br>
              <a:rPr lang="en-US" sz="1500">
                <a:solidFill>
                  <a:schemeClr val="dk1"/>
                </a:solidFill>
                <a:latin typeface="Calibri"/>
                <a:ea typeface="Calibri"/>
                <a:cs typeface="Calibri"/>
                <a:sym typeface="Calibri"/>
              </a:rPr>
            </a:br>
            <a:r>
              <a:rPr lang="en-US" sz="1500" b="1">
                <a:solidFill>
                  <a:schemeClr val="dk1"/>
                </a:solidFill>
                <a:latin typeface="Calibri"/>
                <a:ea typeface="Calibri"/>
                <a:cs typeface="Calibri"/>
                <a:sym typeface="Calibri"/>
              </a:rPr>
              <a:t>Santa Fe High School – Academy of Agriscience </a:t>
            </a:r>
            <a:endParaRPr sz="1500" b="1">
              <a:solidFill>
                <a:schemeClr val="dk1"/>
              </a:solidFill>
              <a:latin typeface="Calibri"/>
              <a:ea typeface="Calibri"/>
              <a:cs typeface="Calibri"/>
              <a:sym typeface="Calibri"/>
            </a:endParaRPr>
          </a:p>
          <a:p>
            <a:pPr marL="0" marR="0" lvl="0" indent="0" algn="l" rtl="0">
              <a:spcBef>
                <a:spcPts val="0"/>
              </a:spcBef>
              <a:spcAft>
                <a:spcPts val="0"/>
              </a:spcAft>
              <a:buNone/>
            </a:pPr>
            <a:r>
              <a:rPr lang="en-US" sz="1500" b="1">
                <a:solidFill>
                  <a:schemeClr val="dk1"/>
                </a:solidFill>
                <a:latin typeface="Calibri"/>
                <a:ea typeface="Calibri"/>
                <a:cs typeface="Calibri"/>
                <a:sym typeface="Calibri"/>
              </a:rPr>
              <a:t>				  Academy of Veterinary Assisting</a:t>
            </a:r>
            <a:endParaRPr sz="1500" b="1">
              <a:solidFill>
                <a:schemeClr val="dk1"/>
              </a:solidFill>
              <a:latin typeface="Calibri"/>
              <a:ea typeface="Calibri"/>
              <a:cs typeface="Calibri"/>
              <a:sym typeface="Calibri"/>
            </a:endParaRPr>
          </a:p>
          <a:p>
            <a:pPr marL="0" marR="0" lvl="0" indent="0" algn="l" rtl="0">
              <a:spcBef>
                <a:spcPts val="0"/>
              </a:spcBef>
              <a:spcAft>
                <a:spcPts val="0"/>
              </a:spcAft>
              <a:buNone/>
            </a:pPr>
            <a:r>
              <a:rPr lang="en-US" sz="1500" b="1">
                <a:solidFill>
                  <a:schemeClr val="dk1"/>
                </a:solidFill>
                <a:latin typeface="Calibri"/>
                <a:ea typeface="Calibri"/>
                <a:cs typeface="Calibri"/>
                <a:sym typeface="Calibri"/>
              </a:rPr>
              <a:t>                                          Institute of Biotechnology</a:t>
            </a:r>
            <a:endParaRPr sz="1500" b="1">
              <a:solidFill>
                <a:schemeClr val="dk1"/>
              </a:solidFill>
              <a:latin typeface="Calibri"/>
              <a:ea typeface="Calibri"/>
              <a:cs typeface="Calibri"/>
              <a:sym typeface="Calibri"/>
            </a:endParaRPr>
          </a:p>
        </p:txBody>
      </p:sp>
      <p:pic>
        <p:nvPicPr>
          <p:cNvPr id="497" name="Google Shape;497;p74"/>
          <p:cNvPicPr preferRelativeResize="0"/>
          <p:nvPr/>
        </p:nvPicPr>
        <p:blipFill rotWithShape="1">
          <a:blip r:embed="rId3">
            <a:alphaModFix/>
          </a:blip>
          <a:srcRect/>
          <a:stretch/>
        </p:blipFill>
        <p:spPr>
          <a:xfrm>
            <a:off x="8065979" y="396700"/>
            <a:ext cx="620829" cy="7620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75"/>
          <p:cNvSpPr txBox="1">
            <a:spLocks noGrp="1"/>
          </p:cNvSpPr>
          <p:nvPr>
            <p:ph type="title"/>
          </p:nvPr>
        </p:nvSpPr>
        <p:spPr>
          <a:xfrm>
            <a:off x="250031" y="312539"/>
            <a:ext cx="7536600" cy="1241100"/>
          </a:xfrm>
          <a:prstGeom prst="rect">
            <a:avLst/>
          </a:prstGeom>
          <a:noFill/>
          <a:ln>
            <a:noFill/>
          </a:ln>
        </p:spPr>
        <p:txBody>
          <a:bodyPr spcFirstLastPara="1" wrap="square" lIns="35725" tIns="35725" rIns="35725" bIns="35725" anchor="ctr" anchorCtr="0">
            <a:noAutofit/>
          </a:bodyPr>
          <a:lstStyle/>
          <a:p>
            <a:pPr marL="0" marR="0" lvl="0" indent="0" algn="l" rtl="0">
              <a:lnSpc>
                <a:spcPct val="90000"/>
              </a:lnSpc>
              <a:spcBef>
                <a:spcPts val="0"/>
              </a:spcBef>
              <a:spcAft>
                <a:spcPts val="0"/>
              </a:spcAft>
              <a:buNone/>
            </a:pPr>
            <a:r>
              <a:rPr lang="en-US" sz="4500" b="1" i="0" u="none" strike="noStrike" cap="none">
                <a:solidFill>
                  <a:schemeClr val="accent2"/>
                </a:solidFill>
                <a:latin typeface="Arial"/>
                <a:ea typeface="Arial"/>
                <a:cs typeface="Arial"/>
                <a:sym typeface="Arial"/>
              </a:rPr>
              <a:t>So How Do I Decide???</a:t>
            </a:r>
            <a:endParaRPr sz="4500" b="1" i="0" u="none" strike="noStrike" cap="none">
              <a:solidFill>
                <a:schemeClr val="accent2"/>
              </a:solidFill>
              <a:latin typeface="Arial"/>
              <a:ea typeface="Arial"/>
              <a:cs typeface="Arial"/>
              <a:sym typeface="Arial"/>
            </a:endParaRPr>
          </a:p>
        </p:txBody>
      </p:sp>
      <p:sp>
        <p:nvSpPr>
          <p:cNvPr id="503" name="Google Shape;503;p75"/>
          <p:cNvSpPr txBox="1">
            <a:spLocks noGrp="1"/>
          </p:cNvSpPr>
          <p:nvPr>
            <p:ph type="body" idx="1"/>
          </p:nvPr>
        </p:nvSpPr>
        <p:spPr>
          <a:xfrm>
            <a:off x="401650" y="2023511"/>
            <a:ext cx="6023400" cy="3203400"/>
          </a:xfrm>
          <a:prstGeom prst="rect">
            <a:avLst/>
          </a:prstGeom>
          <a:noFill/>
          <a:ln>
            <a:noFill/>
          </a:ln>
        </p:spPr>
        <p:txBody>
          <a:bodyPr spcFirstLastPara="1" wrap="square" lIns="35725" tIns="35725" rIns="35725" bIns="35725" anchor="ctr" anchorCtr="0">
            <a:noAutofit/>
          </a:bodyPr>
          <a:lstStyle/>
          <a:p>
            <a:pPr marL="254000" marR="0" lvl="0" indent="-254000" algn="l" rtl="0">
              <a:lnSpc>
                <a:spcPct val="100000"/>
              </a:lnSpc>
              <a:spcBef>
                <a:spcPts val="0"/>
              </a:spcBef>
              <a:spcAft>
                <a:spcPts val="0"/>
              </a:spcAft>
              <a:buClr>
                <a:srgbClr val="4A72A9"/>
              </a:buClr>
              <a:buSzPts val="1400"/>
              <a:buFont typeface="Arial"/>
              <a:buChar char="●"/>
            </a:pPr>
            <a:r>
              <a:rPr lang="en-US" sz="2800" b="1">
                <a:solidFill>
                  <a:srgbClr val="262672"/>
                </a:solidFill>
              </a:rPr>
              <a:t>Virtual </a:t>
            </a:r>
            <a:r>
              <a:rPr lang="en-US" sz="2800" b="1" i="0" u="none" strike="noStrike" cap="none">
                <a:solidFill>
                  <a:srgbClr val="262672"/>
                </a:solidFill>
                <a:latin typeface="Palatino"/>
                <a:ea typeface="Palatino"/>
                <a:cs typeface="Palatino"/>
                <a:sym typeface="Palatino"/>
              </a:rPr>
              <a:t>Career Academy </a:t>
            </a:r>
            <a:r>
              <a:rPr lang="en-US" sz="2800" b="1">
                <a:solidFill>
                  <a:srgbClr val="262672"/>
                </a:solidFill>
              </a:rPr>
              <a:t>Showcase</a:t>
            </a:r>
            <a:endParaRPr sz="2800" b="1">
              <a:solidFill>
                <a:srgbClr val="262672"/>
              </a:solidFill>
            </a:endParaRPr>
          </a:p>
          <a:p>
            <a:pPr marL="254000" marR="0" lvl="0" indent="0" algn="l" rtl="0">
              <a:lnSpc>
                <a:spcPct val="100000"/>
              </a:lnSpc>
              <a:spcBef>
                <a:spcPts val="0"/>
              </a:spcBef>
              <a:spcAft>
                <a:spcPts val="0"/>
              </a:spcAft>
              <a:buNone/>
            </a:pPr>
            <a:r>
              <a:rPr lang="en-US" sz="1700" b="1">
                <a:solidFill>
                  <a:srgbClr val="262672"/>
                </a:solidFill>
              </a:rPr>
              <a:t>   A link will be emailed to watch at your convenience</a:t>
            </a:r>
            <a:endParaRPr sz="1700" b="1">
              <a:solidFill>
                <a:srgbClr val="262672"/>
              </a:solidFill>
            </a:endParaRPr>
          </a:p>
          <a:p>
            <a:pPr marL="0" marR="0" lvl="0" indent="0" algn="l" rtl="0">
              <a:lnSpc>
                <a:spcPct val="100000"/>
              </a:lnSpc>
              <a:spcBef>
                <a:spcPts val="1300"/>
              </a:spcBef>
              <a:spcAft>
                <a:spcPts val="0"/>
              </a:spcAft>
              <a:buClr>
                <a:srgbClr val="4A72A9"/>
              </a:buClr>
              <a:buSzPts val="400"/>
              <a:buFont typeface="Arial"/>
              <a:buNone/>
            </a:pPr>
            <a:endParaRPr sz="700" b="1" i="0" u="none" strike="noStrike" cap="none">
              <a:solidFill>
                <a:srgbClr val="262672"/>
              </a:solidFill>
              <a:latin typeface="Palatino"/>
              <a:ea typeface="Palatino"/>
              <a:cs typeface="Palatino"/>
              <a:sym typeface="Palatino"/>
            </a:endParaRPr>
          </a:p>
          <a:p>
            <a:pPr marL="254000" marR="0" lvl="0" indent="-254000" algn="l" rtl="0">
              <a:lnSpc>
                <a:spcPct val="100000"/>
              </a:lnSpc>
              <a:spcBef>
                <a:spcPts val="1300"/>
              </a:spcBef>
              <a:spcAft>
                <a:spcPts val="0"/>
              </a:spcAft>
              <a:buClr>
                <a:srgbClr val="4A72A9"/>
              </a:buClr>
              <a:buSzPts val="1400"/>
              <a:buFont typeface="Arial"/>
              <a:buChar char="●"/>
            </a:pPr>
            <a:r>
              <a:rPr lang="en-US" sz="2800" b="1" i="0" u="none" strike="noStrike" cap="none">
                <a:solidFill>
                  <a:srgbClr val="262672"/>
                </a:solidFill>
                <a:latin typeface="Palatino"/>
                <a:ea typeface="Palatino"/>
                <a:cs typeface="Palatino"/>
                <a:sym typeface="Palatino"/>
              </a:rPr>
              <a:t>Open House Dates in January</a:t>
            </a:r>
            <a:endParaRPr/>
          </a:p>
          <a:p>
            <a:pPr marL="0" marR="0" lvl="0" indent="0" algn="l" rtl="0">
              <a:lnSpc>
                <a:spcPct val="100000"/>
              </a:lnSpc>
              <a:spcBef>
                <a:spcPts val="1300"/>
              </a:spcBef>
              <a:spcAft>
                <a:spcPts val="0"/>
              </a:spcAft>
              <a:buClr>
                <a:srgbClr val="4A72A9"/>
              </a:buClr>
              <a:buSzPts val="400"/>
              <a:buFont typeface="Arial"/>
              <a:buNone/>
            </a:pPr>
            <a:endParaRPr sz="700" b="1" i="0" u="none" strike="noStrike" cap="none">
              <a:solidFill>
                <a:srgbClr val="262672"/>
              </a:solidFill>
              <a:latin typeface="Palatino"/>
              <a:ea typeface="Palatino"/>
              <a:cs typeface="Palatino"/>
              <a:sym typeface="Palatino"/>
            </a:endParaRPr>
          </a:p>
          <a:p>
            <a:pPr marL="254000" marR="0" lvl="0" indent="-254000" algn="l" rtl="0">
              <a:lnSpc>
                <a:spcPct val="100000"/>
              </a:lnSpc>
              <a:spcBef>
                <a:spcPts val="1300"/>
              </a:spcBef>
              <a:spcAft>
                <a:spcPts val="0"/>
              </a:spcAft>
              <a:buClr>
                <a:srgbClr val="4A72A9"/>
              </a:buClr>
              <a:buSzPts val="1400"/>
              <a:buFont typeface="Arial"/>
              <a:buChar char="●"/>
            </a:pPr>
            <a:r>
              <a:rPr lang="en-US" sz="2800" b="1" i="0" u="none" strike="noStrike" cap="none">
                <a:solidFill>
                  <a:srgbClr val="262672"/>
                </a:solidFill>
                <a:latin typeface="Palatino"/>
                <a:ea typeface="Palatino"/>
                <a:cs typeface="Palatino"/>
                <a:sym typeface="Palatino"/>
              </a:rPr>
              <a:t>Shadowing</a:t>
            </a:r>
            <a:endParaRPr sz="2800" b="1" i="0" u="none" strike="noStrike" cap="none">
              <a:solidFill>
                <a:srgbClr val="262672"/>
              </a:solidFill>
              <a:latin typeface="Palatino"/>
              <a:ea typeface="Palatino"/>
              <a:cs typeface="Palatino"/>
              <a:sym typeface="Palatino"/>
            </a:endParaRPr>
          </a:p>
        </p:txBody>
      </p:sp>
      <p:sp>
        <p:nvSpPr>
          <p:cNvPr id="504" name="Google Shape;504;p75"/>
          <p:cNvSpPr txBox="1"/>
          <p:nvPr/>
        </p:nvSpPr>
        <p:spPr>
          <a:xfrm>
            <a:off x="401659" y="1337227"/>
            <a:ext cx="7929600" cy="584400"/>
          </a:xfrm>
          <a:prstGeom prst="rect">
            <a:avLst/>
          </a:prstGeom>
          <a:noFill/>
          <a:ln>
            <a:noFill/>
          </a:ln>
        </p:spPr>
        <p:txBody>
          <a:bodyPr spcFirstLastPara="1" wrap="square" lIns="64275" tIns="32125" rIns="64275" bIns="32125" anchor="t" anchorCtr="0">
            <a:noAutofit/>
          </a:bodyPr>
          <a:lstStyle/>
          <a:p>
            <a:pPr marL="0" marR="0" lvl="0" indent="0" algn="ctr" rtl="0">
              <a:spcBef>
                <a:spcPts val="0"/>
              </a:spcBef>
              <a:spcAft>
                <a:spcPts val="0"/>
              </a:spcAft>
              <a:buNone/>
            </a:pPr>
            <a:r>
              <a:rPr lang="en-US" sz="3400" b="1">
                <a:solidFill>
                  <a:srgbClr val="00B050"/>
                </a:solidFill>
                <a:latin typeface="Palatino"/>
                <a:ea typeface="Palatino"/>
                <a:cs typeface="Palatino"/>
                <a:sym typeface="Palatino"/>
              </a:rPr>
              <a:t>Visit…Visit…Visit</a:t>
            </a:r>
            <a:endParaRPr sz="3400" b="1">
              <a:solidFill>
                <a:srgbClr val="00B050"/>
              </a:solidFill>
              <a:latin typeface="Palatino"/>
              <a:ea typeface="Palatino"/>
              <a:cs typeface="Palatino"/>
              <a:sym typeface="Palatino"/>
            </a:endParaRPr>
          </a:p>
        </p:txBody>
      </p:sp>
      <p:sp>
        <p:nvSpPr>
          <p:cNvPr id="505" name="Google Shape;505;p75"/>
          <p:cNvSpPr txBox="1"/>
          <p:nvPr/>
        </p:nvSpPr>
        <p:spPr>
          <a:xfrm>
            <a:off x="698256" y="5136502"/>
            <a:ext cx="7554600" cy="843900"/>
          </a:xfrm>
          <a:prstGeom prst="rect">
            <a:avLst/>
          </a:prstGeom>
          <a:noFill/>
          <a:ln>
            <a:noFill/>
          </a:ln>
        </p:spPr>
        <p:txBody>
          <a:bodyPr spcFirstLastPara="1" wrap="square" lIns="64275" tIns="32125" rIns="64275" bIns="32125" anchor="t" anchorCtr="0">
            <a:noAutofit/>
          </a:bodyPr>
          <a:lstStyle/>
          <a:p>
            <a:pPr marL="0" marR="0" lvl="0" indent="0" algn="ctr" rtl="0">
              <a:spcBef>
                <a:spcPts val="0"/>
              </a:spcBef>
              <a:spcAft>
                <a:spcPts val="0"/>
              </a:spcAft>
              <a:buNone/>
            </a:pPr>
            <a:r>
              <a:rPr lang="en-US" sz="2500" b="1">
                <a:solidFill>
                  <a:srgbClr val="00B050"/>
                </a:solidFill>
                <a:latin typeface="Palatino"/>
                <a:ea typeface="Palatino"/>
                <a:cs typeface="Palatino"/>
                <a:sym typeface="Palatino"/>
              </a:rPr>
              <a:t>Make the decision that is best for you and </a:t>
            </a:r>
            <a:endParaRPr sz="1000"/>
          </a:p>
          <a:p>
            <a:pPr marL="0" marR="0" lvl="0" indent="0" algn="ctr" rtl="0">
              <a:spcBef>
                <a:spcPts val="0"/>
              </a:spcBef>
              <a:spcAft>
                <a:spcPts val="0"/>
              </a:spcAft>
              <a:buNone/>
            </a:pPr>
            <a:r>
              <a:rPr lang="en-US" sz="2500" b="1">
                <a:solidFill>
                  <a:srgbClr val="00B050"/>
                </a:solidFill>
                <a:latin typeface="Palatino"/>
                <a:ea typeface="Palatino"/>
                <a:cs typeface="Palatino"/>
                <a:sym typeface="Palatino"/>
              </a:rPr>
              <a:t>create your high school experience</a:t>
            </a:r>
            <a:r>
              <a:rPr lang="en-US" sz="2100" b="1">
                <a:solidFill>
                  <a:srgbClr val="00B050"/>
                </a:solidFill>
                <a:latin typeface="Palatino"/>
                <a:ea typeface="Palatino"/>
                <a:cs typeface="Palatino"/>
                <a:sym typeface="Palatino"/>
              </a:rPr>
              <a:t>!</a:t>
            </a:r>
            <a:endParaRPr sz="2100" b="1">
              <a:solidFill>
                <a:srgbClr val="00B050"/>
              </a:solidFill>
              <a:latin typeface="Palatino"/>
              <a:ea typeface="Palatino"/>
              <a:cs typeface="Palatino"/>
              <a:sym typeface="Palatino"/>
            </a:endParaRPr>
          </a:p>
        </p:txBody>
      </p:sp>
      <p:pic>
        <p:nvPicPr>
          <p:cNvPr id="506" name="Google Shape;506;p75"/>
          <p:cNvPicPr preferRelativeResize="0"/>
          <p:nvPr/>
        </p:nvPicPr>
        <p:blipFill rotWithShape="1">
          <a:blip r:embed="rId3">
            <a:alphaModFix/>
          </a:blip>
          <a:srcRect/>
          <a:stretch/>
        </p:blipFill>
        <p:spPr>
          <a:xfrm>
            <a:off x="6554541" y="2629420"/>
            <a:ext cx="2464293" cy="1971434"/>
          </a:xfrm>
          <a:prstGeom prst="rect">
            <a:avLst/>
          </a:prstGeom>
          <a:noFill/>
          <a:ln>
            <a:noFill/>
          </a:ln>
        </p:spPr>
      </p:pic>
    </p:spTree>
  </p:cSld>
  <p:clrMapOvr>
    <a:masterClrMapping/>
  </p:clrMapOvr>
  <p:transition>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40"/>
          <p:cNvSpPr txBox="1">
            <a:spLocks noGrp="1"/>
          </p:cNvSpPr>
          <p:nvPr>
            <p:ph type="title"/>
          </p:nvPr>
        </p:nvSpPr>
        <p:spPr>
          <a:xfrm>
            <a:off x="194000" y="157600"/>
            <a:ext cx="8643900" cy="1835100"/>
          </a:xfrm>
          <a:prstGeom prst="rect">
            <a:avLst/>
          </a:prstGeom>
        </p:spPr>
        <p:txBody>
          <a:bodyPr spcFirstLastPara="1" wrap="square" lIns="35725" tIns="35725" rIns="35725" bIns="35725" anchor="b" anchorCtr="0">
            <a:noAutofit/>
          </a:bodyPr>
          <a:lstStyle/>
          <a:p>
            <a:pPr marL="0" lvl="0" indent="0" algn="ctr" rtl="0">
              <a:spcBef>
                <a:spcPts val="0"/>
              </a:spcBef>
              <a:spcAft>
                <a:spcPts val="0"/>
              </a:spcAft>
              <a:buClr>
                <a:schemeClr val="dk1"/>
              </a:buClr>
              <a:buFont typeface="Arial"/>
              <a:buNone/>
            </a:pPr>
            <a:r>
              <a:rPr lang="en-US" sz="3600" b="1">
                <a:latin typeface="Calibri"/>
                <a:ea typeface="Calibri"/>
                <a:cs typeface="Calibri"/>
                <a:sym typeface="Calibri"/>
              </a:rPr>
              <a:t>Graduation Requirements for Students Entering High School in 2020-21</a:t>
            </a:r>
            <a:endParaRPr sz="3600" b="1">
              <a:latin typeface="Calibri"/>
              <a:ea typeface="Calibri"/>
              <a:cs typeface="Calibri"/>
              <a:sym typeface="Calibri"/>
            </a:endParaRPr>
          </a:p>
          <a:p>
            <a:pPr marL="0" lvl="0" indent="0" algn="l" rtl="0">
              <a:spcBef>
                <a:spcPts val="0"/>
              </a:spcBef>
              <a:spcAft>
                <a:spcPts val="0"/>
              </a:spcAft>
              <a:buNone/>
            </a:pPr>
            <a:endParaRPr/>
          </a:p>
        </p:txBody>
      </p:sp>
      <p:pic>
        <p:nvPicPr>
          <p:cNvPr id="196" name="Google Shape;196;p40"/>
          <p:cNvPicPr preferRelativeResize="0"/>
          <p:nvPr/>
        </p:nvPicPr>
        <p:blipFill rotWithShape="1">
          <a:blip r:embed="rId3">
            <a:alphaModFix/>
          </a:blip>
          <a:srcRect l="-1224" t="15860"/>
          <a:stretch/>
        </p:blipFill>
        <p:spPr>
          <a:xfrm>
            <a:off x="194000" y="1255825"/>
            <a:ext cx="8815724" cy="5535674"/>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76"/>
          <p:cNvSpPr txBox="1">
            <a:spLocks noGrp="1"/>
          </p:cNvSpPr>
          <p:nvPr>
            <p:ph type="title"/>
          </p:nvPr>
        </p:nvSpPr>
        <p:spPr>
          <a:xfrm>
            <a:off x="1650876" y="414499"/>
            <a:ext cx="6135600" cy="567000"/>
          </a:xfrm>
          <a:prstGeom prst="rect">
            <a:avLst/>
          </a:prstGeom>
          <a:noFill/>
          <a:ln>
            <a:noFill/>
          </a:ln>
        </p:spPr>
        <p:txBody>
          <a:bodyPr spcFirstLastPara="1" wrap="square" lIns="35725" tIns="35725" rIns="35725" bIns="35725" anchor="b" anchorCtr="0">
            <a:noAutofit/>
          </a:bodyPr>
          <a:lstStyle/>
          <a:p>
            <a:pPr marL="0" marR="0" lvl="0" indent="0" algn="l" rtl="0">
              <a:spcBef>
                <a:spcPts val="0"/>
              </a:spcBef>
              <a:spcAft>
                <a:spcPts val="0"/>
              </a:spcAft>
              <a:buNone/>
            </a:pPr>
            <a:r>
              <a:rPr lang="en-US" sz="2500" b="1" i="0" u="none" strike="noStrike" cap="none">
                <a:solidFill>
                  <a:schemeClr val="dk1"/>
                </a:solidFill>
                <a:latin typeface="Arial"/>
                <a:ea typeface="Arial"/>
                <a:cs typeface="Arial"/>
                <a:sym typeface="Arial"/>
              </a:rPr>
              <a:t>You must apply for ALL academies…..</a:t>
            </a:r>
            <a:br>
              <a:rPr lang="en-US" sz="2500" b="1" i="0" u="none" strike="noStrike" cap="none">
                <a:solidFill>
                  <a:schemeClr val="dk1"/>
                </a:solidFill>
                <a:latin typeface="Arial"/>
                <a:ea typeface="Arial"/>
                <a:cs typeface="Arial"/>
                <a:sym typeface="Arial"/>
              </a:rPr>
            </a:br>
            <a:r>
              <a:rPr lang="en-US" sz="2500" b="1" i="0" u="none" strike="noStrike" cap="none">
                <a:solidFill>
                  <a:schemeClr val="dk1"/>
                </a:solidFill>
                <a:latin typeface="Arial"/>
                <a:ea typeface="Arial"/>
                <a:cs typeface="Arial"/>
                <a:sym typeface="Arial"/>
              </a:rPr>
              <a:t>even if you are zoned for that school.</a:t>
            </a:r>
            <a:endParaRPr sz="2500" b="1" i="0" u="none" strike="noStrike" cap="none">
              <a:solidFill>
                <a:schemeClr val="dk1"/>
              </a:solidFill>
              <a:latin typeface="Arial"/>
              <a:ea typeface="Arial"/>
              <a:cs typeface="Arial"/>
              <a:sym typeface="Arial"/>
            </a:endParaRPr>
          </a:p>
        </p:txBody>
      </p:sp>
      <p:sp>
        <p:nvSpPr>
          <p:cNvPr id="512" name="Google Shape;512;p76"/>
          <p:cNvSpPr/>
          <p:nvPr/>
        </p:nvSpPr>
        <p:spPr>
          <a:xfrm>
            <a:off x="776145" y="4580596"/>
            <a:ext cx="7767000" cy="1386900"/>
          </a:xfrm>
          <a:prstGeom prst="rect">
            <a:avLst/>
          </a:prstGeom>
          <a:noFill/>
          <a:ln>
            <a:noFill/>
          </a:ln>
        </p:spPr>
        <p:txBody>
          <a:bodyPr spcFirstLastPara="1" wrap="square" lIns="64275" tIns="32125" rIns="64275" bIns="32125" anchor="t" anchorCtr="0">
            <a:noAutofit/>
          </a:bodyPr>
          <a:lstStyle/>
          <a:p>
            <a:pPr marL="406400" marR="0" lvl="0" indent="-400050" algn="l" rtl="0">
              <a:spcBef>
                <a:spcPts val="0"/>
              </a:spcBef>
              <a:spcAft>
                <a:spcPts val="0"/>
              </a:spcAft>
              <a:buClr>
                <a:srgbClr val="222222"/>
              </a:buClr>
              <a:buSzPts val="2500"/>
              <a:buFont typeface="Arial"/>
              <a:buChar char="•"/>
            </a:pPr>
            <a:r>
              <a:rPr lang="en-US" sz="2500">
                <a:solidFill>
                  <a:srgbClr val="222222"/>
                </a:solidFill>
              </a:rPr>
              <a:t>Apply between: January - February </a:t>
            </a:r>
            <a:endParaRPr sz="2500">
              <a:solidFill>
                <a:srgbClr val="222222"/>
              </a:solidFill>
              <a:latin typeface="Arial"/>
              <a:ea typeface="Arial"/>
              <a:cs typeface="Arial"/>
              <a:sym typeface="Arial"/>
            </a:endParaRPr>
          </a:p>
          <a:p>
            <a:pPr marL="406400" marR="0" lvl="0" indent="-400050" algn="l" rtl="0">
              <a:spcBef>
                <a:spcPts val="0"/>
              </a:spcBef>
              <a:spcAft>
                <a:spcPts val="0"/>
              </a:spcAft>
              <a:buClr>
                <a:srgbClr val="222222"/>
              </a:buClr>
              <a:buSzPts val="2500"/>
              <a:buFont typeface="Arial"/>
              <a:buChar char="•"/>
            </a:pPr>
            <a:r>
              <a:rPr lang="en-US" sz="2500">
                <a:solidFill>
                  <a:srgbClr val="222222"/>
                </a:solidFill>
              </a:rPr>
              <a:t>Choose Top 4 - Online </a:t>
            </a:r>
            <a:r>
              <a:rPr lang="en-US" sz="2500" u="sng">
                <a:solidFill>
                  <a:srgbClr val="222222"/>
                </a:solidFill>
              </a:rPr>
              <a:t>Common</a:t>
            </a:r>
            <a:r>
              <a:rPr lang="en-US" sz="2500">
                <a:solidFill>
                  <a:srgbClr val="222222"/>
                </a:solidFill>
              </a:rPr>
              <a:t> Application</a:t>
            </a:r>
            <a:endParaRPr sz="2500">
              <a:solidFill>
                <a:srgbClr val="222222"/>
              </a:solidFill>
            </a:endParaRPr>
          </a:p>
          <a:p>
            <a:pPr marL="406400" marR="0" lvl="0" indent="-400050" algn="l" rtl="0">
              <a:spcBef>
                <a:spcPts val="0"/>
              </a:spcBef>
              <a:spcAft>
                <a:spcPts val="0"/>
              </a:spcAft>
              <a:buClr>
                <a:srgbClr val="222222"/>
              </a:buClr>
              <a:buSzPts val="2500"/>
              <a:buFont typeface="Arial"/>
              <a:buChar char="•"/>
            </a:pPr>
            <a:r>
              <a:rPr lang="en-US" sz="2500">
                <a:solidFill>
                  <a:srgbClr val="222222"/>
                </a:solidFill>
              </a:rPr>
              <a:t>One Notification Letter for all programs</a:t>
            </a:r>
            <a:endParaRPr sz="2500">
              <a:solidFill>
                <a:srgbClr val="222222"/>
              </a:solidFill>
            </a:endParaRPr>
          </a:p>
          <a:p>
            <a:pPr marL="406400" marR="0" lvl="0" indent="0" algn="l" rtl="0">
              <a:spcBef>
                <a:spcPts val="0"/>
              </a:spcBef>
              <a:spcAft>
                <a:spcPts val="0"/>
              </a:spcAft>
              <a:buNone/>
            </a:pPr>
            <a:endParaRPr sz="2500">
              <a:solidFill>
                <a:srgbClr val="222222"/>
              </a:solidFill>
              <a:highlight>
                <a:srgbClr val="FFFF00"/>
              </a:highlight>
            </a:endParaRPr>
          </a:p>
          <a:p>
            <a:pPr marL="406400" marR="0" lvl="0" indent="0" algn="l" rtl="0">
              <a:spcBef>
                <a:spcPts val="0"/>
              </a:spcBef>
              <a:spcAft>
                <a:spcPts val="0"/>
              </a:spcAft>
              <a:buNone/>
            </a:pPr>
            <a:endParaRPr sz="1000"/>
          </a:p>
          <a:p>
            <a:pPr marL="0" marR="0" lvl="0" indent="0" algn="ctr" rtl="0">
              <a:spcBef>
                <a:spcPts val="0"/>
              </a:spcBef>
              <a:spcAft>
                <a:spcPts val="0"/>
              </a:spcAft>
              <a:buNone/>
            </a:pPr>
            <a:br>
              <a:rPr lang="en-US" sz="2100">
                <a:solidFill>
                  <a:srgbClr val="243750"/>
                </a:solidFill>
                <a:latin typeface="Palatino"/>
                <a:ea typeface="Palatino"/>
                <a:cs typeface="Palatino"/>
                <a:sym typeface="Palatino"/>
              </a:rPr>
            </a:br>
            <a:endParaRPr sz="2100">
              <a:solidFill>
                <a:srgbClr val="243750"/>
              </a:solidFill>
              <a:latin typeface="Palatino"/>
              <a:ea typeface="Palatino"/>
              <a:cs typeface="Palatino"/>
              <a:sym typeface="Palatino"/>
            </a:endParaRPr>
          </a:p>
        </p:txBody>
      </p:sp>
      <p:sp>
        <p:nvSpPr>
          <p:cNvPr id="513" name="Google Shape;513;p76"/>
          <p:cNvSpPr/>
          <p:nvPr/>
        </p:nvSpPr>
        <p:spPr>
          <a:xfrm>
            <a:off x="5054203" y="1288975"/>
            <a:ext cx="340800" cy="687900"/>
          </a:xfrm>
          <a:prstGeom prst="downArrow">
            <a:avLst>
              <a:gd name="adj1" fmla="val 50000"/>
              <a:gd name="adj2" fmla="val 50000"/>
            </a:avLst>
          </a:prstGeom>
          <a:solidFill>
            <a:srgbClr val="6682AA"/>
          </a:solidFill>
          <a:ln>
            <a:noFill/>
          </a:ln>
        </p:spPr>
        <p:txBody>
          <a:bodyPr spcFirstLastPara="1" wrap="square" lIns="64275" tIns="32125" rIns="64275" bIns="32125" anchor="t" anchorCtr="0">
            <a:noAutofit/>
          </a:bodyPr>
          <a:lstStyle/>
          <a:p>
            <a:pPr marL="0" marR="0" lvl="0" indent="0" algn="ctr" rtl="0">
              <a:lnSpc>
                <a:spcPct val="100000"/>
              </a:lnSpc>
              <a:spcBef>
                <a:spcPts val="0"/>
              </a:spcBef>
              <a:spcAft>
                <a:spcPts val="0"/>
              </a:spcAft>
              <a:buClr>
                <a:srgbClr val="243750"/>
              </a:buClr>
              <a:buSzPts val="2100"/>
              <a:buFont typeface="Palatino"/>
              <a:buNone/>
            </a:pPr>
            <a:endParaRPr sz="2100" b="0" i="0" u="none" strike="noStrike" cap="none">
              <a:solidFill>
                <a:srgbClr val="243750"/>
              </a:solidFill>
              <a:latin typeface="Palatino"/>
              <a:ea typeface="Palatino"/>
              <a:cs typeface="Palatino"/>
              <a:sym typeface="Palatino"/>
            </a:endParaRPr>
          </a:p>
        </p:txBody>
      </p:sp>
      <p:pic>
        <p:nvPicPr>
          <p:cNvPr id="514" name="Google Shape;514;p76"/>
          <p:cNvPicPr preferRelativeResize="0"/>
          <p:nvPr/>
        </p:nvPicPr>
        <p:blipFill>
          <a:blip r:embed="rId3">
            <a:alphaModFix/>
          </a:blip>
          <a:stretch>
            <a:fillRect/>
          </a:stretch>
        </p:blipFill>
        <p:spPr>
          <a:xfrm>
            <a:off x="53578" y="1005928"/>
            <a:ext cx="9036845" cy="3412612"/>
          </a:xfrm>
          <a:prstGeom prst="rect">
            <a:avLst/>
          </a:prstGeom>
          <a:noFill/>
          <a:ln>
            <a:noFill/>
          </a:ln>
        </p:spPr>
      </p:pic>
    </p:spTree>
  </p:cSld>
  <p:clrMapOvr>
    <a:masterClrMapping/>
  </p:clrMapOvr>
  <p:transition>
    <p:fade thruBlk="1"/>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434343"/>
        </a:solidFill>
        <a:effectLst/>
      </p:bgPr>
    </p:bg>
    <p:spTree>
      <p:nvGrpSpPr>
        <p:cNvPr id="1" name="Shape 518"/>
        <p:cNvGrpSpPr/>
        <p:nvPr/>
      </p:nvGrpSpPr>
      <p:grpSpPr>
        <a:xfrm>
          <a:off x="0" y="0"/>
          <a:ext cx="0" cy="0"/>
          <a:chOff x="0" y="0"/>
          <a:chExt cx="0" cy="0"/>
        </a:xfrm>
      </p:grpSpPr>
      <p:sp>
        <p:nvSpPr>
          <p:cNvPr id="519" name="Google Shape;519;p77"/>
          <p:cNvSpPr txBox="1">
            <a:spLocks noGrp="1"/>
          </p:cNvSpPr>
          <p:nvPr>
            <p:ph type="title"/>
          </p:nvPr>
        </p:nvSpPr>
        <p:spPr>
          <a:xfrm>
            <a:off x="457200" y="457188"/>
            <a:ext cx="82296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solidFill>
                  <a:srgbClr val="FFFFFF"/>
                </a:solidFill>
              </a:rPr>
              <a:t>Process to Apply</a:t>
            </a:r>
            <a:endParaRPr>
              <a:solidFill>
                <a:srgbClr val="FFFFFF"/>
              </a:solidFill>
            </a:endParaRPr>
          </a:p>
        </p:txBody>
      </p:sp>
      <p:sp>
        <p:nvSpPr>
          <p:cNvPr id="520" name="Google Shape;520;p77"/>
          <p:cNvSpPr txBox="1">
            <a:spLocks noGrp="1"/>
          </p:cNvSpPr>
          <p:nvPr>
            <p:ph type="body" idx="1"/>
          </p:nvPr>
        </p:nvSpPr>
        <p:spPr>
          <a:xfrm>
            <a:off x="345000" y="1353675"/>
            <a:ext cx="8454000" cy="5056800"/>
          </a:xfrm>
          <a:prstGeom prst="rect">
            <a:avLst/>
          </a:prstGeom>
        </p:spPr>
        <p:txBody>
          <a:bodyPr spcFirstLastPara="1" wrap="square" lIns="91425" tIns="45700" rIns="91425" bIns="45700" anchor="t" anchorCtr="0">
            <a:noAutofit/>
          </a:bodyPr>
          <a:lstStyle/>
          <a:p>
            <a:pPr marL="457200" lvl="0" indent="-419100" algn="l" rtl="0">
              <a:spcBef>
                <a:spcPts val="360"/>
              </a:spcBef>
              <a:spcAft>
                <a:spcPts val="0"/>
              </a:spcAft>
              <a:buClr>
                <a:srgbClr val="FFFFFF"/>
              </a:buClr>
              <a:buSzPts val="3000"/>
              <a:buChar char="•"/>
            </a:pPr>
            <a:r>
              <a:rPr lang="en-US" sz="3000">
                <a:solidFill>
                  <a:srgbClr val="FFFFFF"/>
                </a:solidFill>
              </a:rPr>
              <a:t>Students may apply for multiple programs</a:t>
            </a:r>
            <a:endParaRPr sz="3000">
              <a:solidFill>
                <a:srgbClr val="FFFFFF"/>
              </a:solidFill>
            </a:endParaRPr>
          </a:p>
          <a:p>
            <a:pPr marL="914400" lvl="1" indent="-419100" algn="l" rtl="0">
              <a:spcBef>
                <a:spcPts val="0"/>
              </a:spcBef>
              <a:spcAft>
                <a:spcPts val="0"/>
              </a:spcAft>
              <a:buClr>
                <a:srgbClr val="FFFFFF"/>
              </a:buClr>
              <a:buSzPts val="3000"/>
              <a:buChar char="–"/>
            </a:pPr>
            <a:r>
              <a:rPr lang="en-US" sz="3000">
                <a:solidFill>
                  <a:srgbClr val="FFFFFF"/>
                </a:solidFill>
              </a:rPr>
              <a:t>Elementary - up to 4 choices</a:t>
            </a:r>
            <a:endParaRPr sz="3000">
              <a:solidFill>
                <a:srgbClr val="FFFFFF"/>
              </a:solidFill>
            </a:endParaRPr>
          </a:p>
          <a:p>
            <a:pPr marL="914400" lvl="1" indent="-419100" algn="l" rtl="0">
              <a:spcBef>
                <a:spcPts val="0"/>
              </a:spcBef>
              <a:spcAft>
                <a:spcPts val="0"/>
              </a:spcAft>
              <a:buClr>
                <a:srgbClr val="FFFFFF"/>
              </a:buClr>
              <a:buSzPts val="3000"/>
              <a:buChar char="–"/>
            </a:pPr>
            <a:r>
              <a:rPr lang="en-US" sz="3000">
                <a:solidFill>
                  <a:srgbClr val="FFFFFF"/>
                </a:solidFill>
              </a:rPr>
              <a:t>Middle - up to 3 choices</a:t>
            </a:r>
            <a:endParaRPr sz="3000">
              <a:solidFill>
                <a:srgbClr val="FFFFFF"/>
              </a:solidFill>
            </a:endParaRPr>
          </a:p>
          <a:p>
            <a:pPr marL="914400" lvl="1" indent="-419100" algn="l" rtl="0">
              <a:spcBef>
                <a:spcPts val="0"/>
              </a:spcBef>
              <a:spcAft>
                <a:spcPts val="0"/>
              </a:spcAft>
              <a:buClr>
                <a:srgbClr val="FFFFFF"/>
              </a:buClr>
              <a:buSzPts val="3000"/>
              <a:buChar char="–"/>
            </a:pPr>
            <a:r>
              <a:rPr lang="en-US" sz="3000">
                <a:solidFill>
                  <a:srgbClr val="FFFFFF"/>
                </a:solidFill>
              </a:rPr>
              <a:t>High School - up to 4 choices (any combination)</a:t>
            </a:r>
            <a:endParaRPr sz="3000">
              <a:solidFill>
                <a:srgbClr val="FFFFFF"/>
              </a:solidFill>
            </a:endParaRPr>
          </a:p>
          <a:p>
            <a:pPr marL="0" lvl="0" indent="0" algn="l" rtl="0">
              <a:spcBef>
                <a:spcPts val="360"/>
              </a:spcBef>
              <a:spcAft>
                <a:spcPts val="0"/>
              </a:spcAft>
              <a:buNone/>
            </a:pPr>
            <a:endParaRPr sz="3000">
              <a:solidFill>
                <a:srgbClr val="FFFFFF"/>
              </a:solidFill>
            </a:endParaRPr>
          </a:p>
          <a:p>
            <a:pPr marL="457200" lvl="0" indent="-419100" algn="l" rtl="0">
              <a:spcBef>
                <a:spcPts val="360"/>
              </a:spcBef>
              <a:spcAft>
                <a:spcPts val="0"/>
              </a:spcAft>
              <a:buClr>
                <a:srgbClr val="FFFFFF"/>
              </a:buClr>
              <a:buSzPts val="3000"/>
              <a:buChar char="•"/>
            </a:pPr>
            <a:r>
              <a:rPr lang="en-US" sz="3000">
                <a:solidFill>
                  <a:srgbClr val="FFFFFF"/>
                </a:solidFill>
              </a:rPr>
              <a:t>Program rankings are extremely important!</a:t>
            </a:r>
            <a:endParaRPr sz="3000">
              <a:solidFill>
                <a:srgbClr val="FFFFFF"/>
              </a:solidFill>
            </a:endParaRPr>
          </a:p>
          <a:p>
            <a:pPr marL="457200" lvl="0" indent="-419100" algn="l" rtl="0">
              <a:spcBef>
                <a:spcPts val="0"/>
              </a:spcBef>
              <a:spcAft>
                <a:spcPts val="0"/>
              </a:spcAft>
              <a:buClr>
                <a:srgbClr val="FFFFFF"/>
              </a:buClr>
              <a:buSzPts val="3000"/>
              <a:buChar char="•"/>
            </a:pPr>
            <a:r>
              <a:rPr lang="en-US" sz="3000">
                <a:solidFill>
                  <a:srgbClr val="FFFFFF"/>
                </a:solidFill>
              </a:rPr>
              <a:t>No changes, including program rankings, can be made to the application after the application deadline. </a:t>
            </a:r>
            <a:endParaRPr sz="3000">
              <a:solidFill>
                <a:srgbClr val="FFFFFF"/>
              </a:solidFill>
            </a:endParaRPr>
          </a:p>
          <a:p>
            <a:pPr marL="457200" lvl="0" indent="-419100" algn="l" rtl="0">
              <a:spcBef>
                <a:spcPts val="0"/>
              </a:spcBef>
              <a:spcAft>
                <a:spcPts val="0"/>
              </a:spcAft>
              <a:buClr>
                <a:srgbClr val="FFFFFF"/>
              </a:buClr>
              <a:buSzPts val="3000"/>
              <a:buChar char="•"/>
            </a:pPr>
            <a:r>
              <a:rPr lang="en-US" sz="3000">
                <a:solidFill>
                  <a:srgbClr val="FFFFFF"/>
                </a:solidFill>
              </a:rPr>
              <a:t>FSA scores will be waived this year</a:t>
            </a:r>
            <a:endParaRPr sz="3000">
              <a:solidFill>
                <a:srgbClr val="FFFFFF"/>
              </a:solidFill>
            </a:endParaRPr>
          </a:p>
          <a:p>
            <a:pPr marL="914400" lvl="0" indent="0" algn="l" rtl="0">
              <a:spcBef>
                <a:spcPts val="360"/>
              </a:spcBef>
              <a:spcAft>
                <a:spcPts val="0"/>
              </a:spcAft>
              <a:buNone/>
            </a:pPr>
            <a:endParaRPr sz="3000">
              <a:solidFill>
                <a:srgbClr val="FFFFFF"/>
              </a:solidFill>
            </a:endParaRPr>
          </a:p>
          <a:p>
            <a:pPr marL="0" lvl="0" indent="0" algn="ctr" rtl="0">
              <a:spcBef>
                <a:spcPts val="1000"/>
              </a:spcBef>
              <a:spcAft>
                <a:spcPts val="0"/>
              </a:spcAft>
              <a:buClr>
                <a:schemeClr val="dk1"/>
              </a:buClr>
              <a:buSzPts val="1100"/>
              <a:buFont typeface="Arial"/>
              <a:buNone/>
            </a:pPr>
            <a:endParaRPr sz="3000">
              <a:solidFill>
                <a:srgbClr val="FFFFFF"/>
              </a:solidFill>
            </a:endParaRPr>
          </a:p>
          <a:p>
            <a:pPr marL="0" lvl="0" indent="0" algn="l" rtl="0">
              <a:spcBef>
                <a:spcPts val="360"/>
              </a:spcBef>
              <a:spcAft>
                <a:spcPts val="0"/>
              </a:spcAft>
              <a:buNone/>
            </a:pPr>
            <a:endParaRPr sz="2400">
              <a:solidFill>
                <a:srgbClr val="FFFFFF"/>
              </a:solidFill>
            </a:endParaRPr>
          </a:p>
          <a:p>
            <a:pPr marL="0" lvl="0" indent="0" algn="l" rtl="0">
              <a:spcBef>
                <a:spcPts val="360"/>
              </a:spcBef>
              <a:spcAft>
                <a:spcPts val="0"/>
              </a:spcAft>
              <a:buNone/>
            </a:pPr>
            <a:endParaRPr>
              <a:solidFill>
                <a:srgbClr val="FFFFFF"/>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434343"/>
        </a:solidFill>
        <a:effectLst/>
      </p:bgPr>
    </p:bg>
    <p:spTree>
      <p:nvGrpSpPr>
        <p:cNvPr id="1" name="Shape 524"/>
        <p:cNvGrpSpPr/>
        <p:nvPr/>
      </p:nvGrpSpPr>
      <p:grpSpPr>
        <a:xfrm>
          <a:off x="0" y="0"/>
          <a:ext cx="0" cy="0"/>
          <a:chOff x="0" y="0"/>
          <a:chExt cx="0" cy="0"/>
        </a:xfrm>
      </p:grpSpPr>
      <p:sp>
        <p:nvSpPr>
          <p:cNvPr id="525" name="Google Shape;525;p78"/>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solidFill>
                  <a:srgbClr val="FFFFFF"/>
                </a:solidFill>
              </a:rPr>
              <a:t>High School Applications</a:t>
            </a:r>
            <a:endParaRPr>
              <a:solidFill>
                <a:srgbClr val="FFFFFF"/>
              </a:solidFill>
            </a:endParaRPr>
          </a:p>
        </p:txBody>
      </p:sp>
      <p:sp>
        <p:nvSpPr>
          <p:cNvPr id="526" name="Google Shape;526;p78"/>
          <p:cNvSpPr txBox="1">
            <a:spLocks noGrp="1"/>
          </p:cNvSpPr>
          <p:nvPr>
            <p:ph type="body" idx="1"/>
          </p:nvPr>
        </p:nvSpPr>
        <p:spPr>
          <a:xfrm>
            <a:off x="457200" y="1600200"/>
            <a:ext cx="8229600" cy="4526100"/>
          </a:xfrm>
          <a:prstGeom prst="rect">
            <a:avLst/>
          </a:prstGeom>
        </p:spPr>
        <p:txBody>
          <a:bodyPr spcFirstLastPara="1" wrap="square" lIns="91425" tIns="45700" rIns="91425" bIns="45700" anchor="t" anchorCtr="0">
            <a:noAutofit/>
          </a:bodyPr>
          <a:lstStyle/>
          <a:p>
            <a:pPr marL="457200" lvl="0" indent="-342900" algn="l" rtl="0">
              <a:spcBef>
                <a:spcPts val="360"/>
              </a:spcBef>
              <a:spcAft>
                <a:spcPts val="0"/>
              </a:spcAft>
              <a:buClr>
                <a:srgbClr val="FFFFFF"/>
              </a:buClr>
              <a:buSzPts val="1800"/>
              <a:buChar char="•"/>
            </a:pPr>
            <a:r>
              <a:rPr lang="en-US">
                <a:solidFill>
                  <a:srgbClr val="FFFFFF"/>
                </a:solidFill>
              </a:rPr>
              <a:t>Applications will include one short answer response for all applications</a:t>
            </a:r>
            <a:endParaRPr>
              <a:solidFill>
                <a:srgbClr val="FFFFFF"/>
              </a:solidFill>
            </a:endParaRPr>
          </a:p>
          <a:p>
            <a:pPr marL="914400" lvl="0" indent="0" algn="l" rtl="0">
              <a:spcBef>
                <a:spcPts val="360"/>
              </a:spcBef>
              <a:spcAft>
                <a:spcPts val="0"/>
              </a:spcAft>
              <a:buNone/>
            </a:pPr>
            <a:endParaRPr>
              <a:solidFill>
                <a:srgbClr val="FFFFFF"/>
              </a:solidFill>
            </a:endParaRPr>
          </a:p>
          <a:p>
            <a:pPr marL="914400" lvl="0" indent="0" algn="l" rtl="0">
              <a:spcBef>
                <a:spcPts val="360"/>
              </a:spcBef>
              <a:spcAft>
                <a:spcPts val="0"/>
              </a:spcAft>
              <a:buNone/>
            </a:pPr>
            <a:r>
              <a:rPr lang="en-US">
                <a:solidFill>
                  <a:srgbClr val="FFFFFF"/>
                </a:solidFill>
              </a:rPr>
              <a:t>“Describe something that you are passionate about or something that motivates you”</a:t>
            </a:r>
            <a:endParaRPr>
              <a:solidFill>
                <a:srgbClr val="FFFFFF"/>
              </a:solidFill>
            </a:endParaRPr>
          </a:p>
          <a:p>
            <a:pPr marL="0" lvl="0" indent="0" algn="l" rtl="0">
              <a:spcBef>
                <a:spcPts val="360"/>
              </a:spcBef>
              <a:spcAft>
                <a:spcPts val="0"/>
              </a:spcAft>
              <a:buNone/>
            </a:pPr>
            <a:endParaRPr>
              <a:solidFill>
                <a:srgbClr val="FFFFFF"/>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434343"/>
        </a:solidFill>
        <a:effectLst/>
      </p:bgPr>
    </p:bg>
    <p:spTree>
      <p:nvGrpSpPr>
        <p:cNvPr id="1" name="Shape 530"/>
        <p:cNvGrpSpPr/>
        <p:nvPr/>
      </p:nvGrpSpPr>
      <p:grpSpPr>
        <a:xfrm>
          <a:off x="0" y="0"/>
          <a:ext cx="0" cy="0"/>
          <a:chOff x="0" y="0"/>
          <a:chExt cx="0" cy="0"/>
        </a:xfrm>
      </p:grpSpPr>
      <p:sp>
        <p:nvSpPr>
          <p:cNvPr id="531" name="Google Shape;531;p79"/>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solidFill>
                  <a:srgbClr val="FFFFFF"/>
                </a:solidFill>
              </a:rPr>
              <a:t>Tentative magnet application timeline - 2021</a:t>
            </a:r>
            <a:endParaRPr>
              <a:solidFill>
                <a:srgbClr val="FFFFFF"/>
              </a:solidFill>
            </a:endParaRPr>
          </a:p>
        </p:txBody>
      </p:sp>
      <p:sp>
        <p:nvSpPr>
          <p:cNvPr id="532" name="Google Shape;532;p79"/>
          <p:cNvSpPr txBox="1">
            <a:spLocks noGrp="1"/>
          </p:cNvSpPr>
          <p:nvPr>
            <p:ph type="body" idx="1"/>
          </p:nvPr>
        </p:nvSpPr>
        <p:spPr>
          <a:xfrm>
            <a:off x="457200" y="1600200"/>
            <a:ext cx="8229600" cy="4526100"/>
          </a:xfrm>
          <a:prstGeom prst="rect">
            <a:avLst/>
          </a:prstGeom>
        </p:spPr>
        <p:txBody>
          <a:bodyPr spcFirstLastPara="1" wrap="square" lIns="91425" tIns="45700" rIns="91425" bIns="45700" anchor="t" anchorCtr="0">
            <a:noAutofit/>
          </a:bodyPr>
          <a:lstStyle/>
          <a:p>
            <a:pPr marL="457200" lvl="0" indent="-342900" algn="l" rtl="0">
              <a:spcBef>
                <a:spcPts val="360"/>
              </a:spcBef>
              <a:spcAft>
                <a:spcPts val="0"/>
              </a:spcAft>
              <a:buClr>
                <a:srgbClr val="FFFFFF"/>
              </a:buClr>
              <a:buSzPts val="1800"/>
              <a:buChar char="•"/>
            </a:pPr>
            <a:r>
              <a:rPr lang="en-US">
                <a:solidFill>
                  <a:srgbClr val="FFFFFF"/>
                </a:solidFill>
              </a:rPr>
              <a:t>January, 2021 - Application Opens</a:t>
            </a:r>
            <a:endParaRPr>
              <a:solidFill>
                <a:srgbClr val="FFFFFF"/>
              </a:solidFill>
            </a:endParaRPr>
          </a:p>
          <a:p>
            <a:pPr marL="457200" lvl="0" indent="0" algn="l" rtl="0">
              <a:spcBef>
                <a:spcPts val="360"/>
              </a:spcBef>
              <a:spcAft>
                <a:spcPts val="0"/>
              </a:spcAft>
              <a:buNone/>
            </a:pPr>
            <a:endParaRPr sz="1400">
              <a:solidFill>
                <a:srgbClr val="FFFFFF"/>
              </a:solidFill>
            </a:endParaRPr>
          </a:p>
          <a:p>
            <a:pPr marL="457200" lvl="0" indent="-342900" algn="l" rtl="0">
              <a:spcBef>
                <a:spcPts val="360"/>
              </a:spcBef>
              <a:spcAft>
                <a:spcPts val="0"/>
              </a:spcAft>
              <a:buClr>
                <a:srgbClr val="FFFFFF"/>
              </a:buClr>
              <a:buSzPts val="1800"/>
              <a:buChar char="•"/>
            </a:pPr>
            <a:r>
              <a:rPr lang="en-US">
                <a:solidFill>
                  <a:srgbClr val="FFFFFF"/>
                </a:solidFill>
              </a:rPr>
              <a:t>Mid-February, 2021 -  Application closes.  Any paper applications must be postmarked by this date</a:t>
            </a:r>
            <a:endParaRPr>
              <a:solidFill>
                <a:srgbClr val="FFFFFF"/>
              </a:solidFill>
            </a:endParaRPr>
          </a:p>
          <a:p>
            <a:pPr marL="457200" lvl="0" indent="0" algn="l" rtl="0">
              <a:spcBef>
                <a:spcPts val="360"/>
              </a:spcBef>
              <a:spcAft>
                <a:spcPts val="0"/>
              </a:spcAft>
              <a:buNone/>
            </a:pPr>
            <a:endParaRPr sz="1400">
              <a:solidFill>
                <a:srgbClr val="FFFFFF"/>
              </a:solidFill>
            </a:endParaRPr>
          </a:p>
          <a:p>
            <a:pPr marL="457200" lvl="0" indent="-342900" algn="l" rtl="0">
              <a:spcBef>
                <a:spcPts val="360"/>
              </a:spcBef>
              <a:spcAft>
                <a:spcPts val="0"/>
              </a:spcAft>
              <a:buClr>
                <a:srgbClr val="FFFFFF"/>
              </a:buClr>
              <a:buSzPts val="1800"/>
              <a:buChar char="•"/>
            </a:pPr>
            <a:r>
              <a:rPr lang="en-US">
                <a:solidFill>
                  <a:srgbClr val="FFFFFF"/>
                </a:solidFill>
              </a:rPr>
              <a:t>March, 2021 - First Notice of Acceptance sent</a:t>
            </a:r>
            <a:endParaRPr>
              <a:solidFill>
                <a:srgbClr val="FFFFFF"/>
              </a:solidFill>
            </a:endParaRPr>
          </a:p>
          <a:p>
            <a:pPr marL="457200" lvl="0" indent="0" algn="l" rtl="0">
              <a:spcBef>
                <a:spcPts val="360"/>
              </a:spcBef>
              <a:spcAft>
                <a:spcPts val="0"/>
              </a:spcAft>
              <a:buNone/>
            </a:pPr>
            <a:endParaRPr sz="1400">
              <a:solidFill>
                <a:srgbClr val="FFFFFF"/>
              </a:solidFill>
            </a:endParaRPr>
          </a:p>
          <a:p>
            <a:pPr marL="457200" lvl="0" indent="-342900" algn="l" rtl="0">
              <a:spcBef>
                <a:spcPts val="360"/>
              </a:spcBef>
              <a:spcAft>
                <a:spcPts val="0"/>
              </a:spcAft>
              <a:buClr>
                <a:srgbClr val="FFFFFF"/>
              </a:buClr>
              <a:buSzPts val="1800"/>
              <a:buChar char="•"/>
            </a:pPr>
            <a:r>
              <a:rPr lang="en-US">
                <a:solidFill>
                  <a:srgbClr val="FFFFFF"/>
                </a:solidFill>
              </a:rPr>
              <a:t>Additional notices will be sent as seats are available.</a:t>
            </a:r>
            <a:endParaRPr>
              <a:solidFill>
                <a:srgbClr val="FFFFFF"/>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pic>
        <p:nvPicPr>
          <p:cNvPr id="537" name="Google Shape;537;p80"/>
          <p:cNvPicPr preferRelativeResize="0"/>
          <p:nvPr/>
        </p:nvPicPr>
        <p:blipFill rotWithShape="1">
          <a:blip r:embed="rId3">
            <a:alphaModFix/>
          </a:blip>
          <a:srcRect/>
          <a:stretch/>
        </p:blipFill>
        <p:spPr>
          <a:xfrm>
            <a:off x="-8922" y="838200"/>
            <a:ext cx="9161845" cy="51816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p81"/>
          <p:cNvSpPr txBox="1"/>
          <p:nvPr/>
        </p:nvSpPr>
        <p:spPr>
          <a:xfrm>
            <a:off x="0" y="0"/>
            <a:ext cx="9144000" cy="1282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959" b="1">
                <a:solidFill>
                  <a:schemeClr val="dk1"/>
                </a:solidFill>
                <a:latin typeface="Calibri"/>
                <a:ea typeface="Calibri"/>
                <a:cs typeface="Calibri"/>
                <a:sym typeface="Calibri"/>
              </a:rPr>
              <a:t>Paying for College</a:t>
            </a:r>
            <a:br>
              <a:rPr lang="en-US" sz="3959" b="1">
                <a:solidFill>
                  <a:schemeClr val="dk1"/>
                </a:solidFill>
                <a:latin typeface="Calibri"/>
                <a:ea typeface="Calibri"/>
                <a:cs typeface="Calibri"/>
                <a:sym typeface="Calibri"/>
              </a:rPr>
            </a:br>
            <a:r>
              <a:rPr lang="en-US" sz="3240" b="1">
                <a:solidFill>
                  <a:schemeClr val="dk1"/>
                </a:solidFill>
                <a:latin typeface="Calibri"/>
                <a:ea typeface="Calibri"/>
                <a:cs typeface="Calibri"/>
                <a:sym typeface="Calibri"/>
              </a:rPr>
              <a:t>Earn College Credit In High School</a:t>
            </a:r>
            <a:endParaRPr sz="3240">
              <a:solidFill>
                <a:schemeClr val="dk1"/>
              </a:solidFill>
              <a:latin typeface="Calibri"/>
              <a:ea typeface="Calibri"/>
              <a:cs typeface="Calibri"/>
              <a:sym typeface="Calibri"/>
            </a:endParaRPr>
          </a:p>
        </p:txBody>
      </p:sp>
      <p:sp>
        <p:nvSpPr>
          <p:cNvPr id="544" name="Google Shape;544;p81"/>
          <p:cNvSpPr txBox="1"/>
          <p:nvPr/>
        </p:nvSpPr>
        <p:spPr>
          <a:xfrm>
            <a:off x="456000" y="2201250"/>
            <a:ext cx="8232000" cy="2455500"/>
          </a:xfrm>
          <a:prstGeom prst="rect">
            <a:avLst/>
          </a:prstGeom>
          <a:noFill/>
          <a:ln>
            <a:noFill/>
          </a:ln>
        </p:spPr>
        <p:txBody>
          <a:bodyPr spcFirstLastPara="1" wrap="square" lIns="91425" tIns="91425" rIns="91425" bIns="91425" anchor="t" anchorCtr="0">
            <a:noAutofit/>
          </a:bodyPr>
          <a:lstStyle/>
          <a:p>
            <a:pPr marL="342900" lvl="0" indent="-355600" algn="l" rtl="0">
              <a:spcBef>
                <a:spcPts val="0"/>
              </a:spcBef>
              <a:spcAft>
                <a:spcPts val="0"/>
              </a:spcAft>
              <a:buClr>
                <a:srgbClr val="FF0000"/>
              </a:buClr>
              <a:buSzPts val="2600"/>
              <a:buChar char="•"/>
            </a:pPr>
            <a:r>
              <a:rPr lang="en-US" sz="2600" b="1">
                <a:solidFill>
                  <a:srgbClr val="FF0000"/>
                </a:solidFill>
                <a:latin typeface="Calibri"/>
                <a:ea typeface="Calibri"/>
                <a:cs typeface="Calibri"/>
                <a:sym typeface="Calibri"/>
              </a:rPr>
              <a:t>College credit courses taken during high school are FREE.</a:t>
            </a:r>
            <a:endParaRPr sz="1600">
              <a:solidFill>
                <a:schemeClr val="dk1"/>
              </a:solidFill>
            </a:endParaRPr>
          </a:p>
          <a:p>
            <a:pPr marL="0" lvl="0" indent="0" algn="l" rtl="0">
              <a:spcBef>
                <a:spcPts val="0"/>
              </a:spcBef>
              <a:spcAft>
                <a:spcPts val="0"/>
              </a:spcAft>
              <a:buNone/>
            </a:pPr>
            <a:endParaRPr sz="2600" b="1">
              <a:solidFill>
                <a:srgbClr val="FF0000"/>
              </a:solidFill>
              <a:latin typeface="Calibri"/>
              <a:ea typeface="Calibri"/>
              <a:cs typeface="Calibri"/>
              <a:sym typeface="Calibri"/>
            </a:endParaRPr>
          </a:p>
          <a:p>
            <a:pPr marL="342900" lvl="0" indent="-355600" algn="l" rtl="0">
              <a:spcBef>
                <a:spcPts val="0"/>
              </a:spcBef>
              <a:spcAft>
                <a:spcPts val="0"/>
              </a:spcAft>
              <a:buClr>
                <a:srgbClr val="FF0000"/>
              </a:buClr>
              <a:buSzPts val="2600"/>
              <a:buChar char="•"/>
            </a:pPr>
            <a:r>
              <a:rPr lang="en-US" sz="2600" b="1">
                <a:solidFill>
                  <a:srgbClr val="FF0000"/>
                </a:solidFill>
                <a:latin typeface="Calibri"/>
                <a:ea typeface="Calibri"/>
                <a:cs typeface="Calibri"/>
                <a:sym typeface="Calibri"/>
              </a:rPr>
              <a:t>Cost of a 3 hour college course at Santa Fe College: $317</a:t>
            </a:r>
            <a:br>
              <a:rPr lang="en-US" sz="2600" b="1">
                <a:solidFill>
                  <a:srgbClr val="FF0000"/>
                </a:solidFill>
                <a:latin typeface="Calibri"/>
                <a:ea typeface="Calibri"/>
                <a:cs typeface="Calibri"/>
                <a:sym typeface="Calibri"/>
              </a:rPr>
            </a:br>
            <a:endParaRPr sz="2600" b="1">
              <a:solidFill>
                <a:srgbClr val="FF0000"/>
              </a:solidFill>
              <a:latin typeface="Calibri"/>
              <a:ea typeface="Calibri"/>
              <a:cs typeface="Calibri"/>
              <a:sym typeface="Calibri"/>
            </a:endParaRPr>
          </a:p>
          <a:p>
            <a:pPr marL="342900" lvl="0" indent="-342900" algn="l" rtl="0">
              <a:spcBef>
                <a:spcPts val="0"/>
              </a:spcBef>
              <a:spcAft>
                <a:spcPts val="0"/>
              </a:spcAft>
              <a:buClr>
                <a:srgbClr val="FF0000"/>
              </a:buClr>
              <a:buSzPts val="2400"/>
              <a:buChar char="•"/>
            </a:pPr>
            <a:r>
              <a:rPr lang="en-US" sz="2600" b="1">
                <a:solidFill>
                  <a:srgbClr val="FF0000"/>
                </a:solidFill>
                <a:latin typeface="Calibri"/>
                <a:ea typeface="Calibri"/>
                <a:cs typeface="Calibri"/>
                <a:sym typeface="Calibri"/>
              </a:rPr>
              <a:t>Cost of a 3 hour college course at UF: @ $630 </a:t>
            </a:r>
            <a:br>
              <a:rPr lang="en-US" sz="2000" b="1">
                <a:solidFill>
                  <a:srgbClr val="FF0000"/>
                </a:solidFill>
                <a:latin typeface="Calibri"/>
                <a:ea typeface="Calibri"/>
                <a:cs typeface="Calibri"/>
                <a:sym typeface="Calibri"/>
              </a:rPr>
            </a:br>
            <a:endParaRPr sz="2000">
              <a:solidFill>
                <a:schemeClr val="dk1"/>
              </a:solidFill>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p82"/>
          <p:cNvSpPr txBox="1"/>
          <p:nvPr/>
        </p:nvSpPr>
        <p:spPr>
          <a:xfrm>
            <a:off x="0" y="0"/>
            <a:ext cx="9083700" cy="141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959" b="1">
                <a:solidFill>
                  <a:schemeClr val="dk1"/>
                </a:solidFill>
                <a:latin typeface="Calibri"/>
                <a:ea typeface="Calibri"/>
                <a:cs typeface="Calibri"/>
                <a:sym typeface="Calibri"/>
              </a:rPr>
              <a:t>Paying for College</a:t>
            </a:r>
            <a:br>
              <a:rPr lang="en-US" sz="3959" b="1">
                <a:solidFill>
                  <a:schemeClr val="dk1"/>
                </a:solidFill>
                <a:latin typeface="Calibri"/>
                <a:ea typeface="Calibri"/>
                <a:cs typeface="Calibri"/>
                <a:sym typeface="Calibri"/>
              </a:rPr>
            </a:br>
            <a:r>
              <a:rPr lang="en-US" sz="3240" b="1">
                <a:solidFill>
                  <a:schemeClr val="dk1"/>
                </a:solidFill>
                <a:latin typeface="Calibri"/>
                <a:ea typeface="Calibri"/>
                <a:cs typeface="Calibri"/>
                <a:sym typeface="Calibri"/>
              </a:rPr>
              <a:t>Bright Futures Scholarships</a:t>
            </a:r>
            <a:endParaRPr sz="3240">
              <a:solidFill>
                <a:schemeClr val="dk1"/>
              </a:solidFill>
              <a:latin typeface="Calibri"/>
              <a:ea typeface="Calibri"/>
              <a:cs typeface="Calibri"/>
              <a:sym typeface="Calibri"/>
            </a:endParaRPr>
          </a:p>
        </p:txBody>
      </p:sp>
      <p:sp>
        <p:nvSpPr>
          <p:cNvPr id="551" name="Google Shape;551;p82"/>
          <p:cNvSpPr txBox="1"/>
          <p:nvPr/>
        </p:nvSpPr>
        <p:spPr>
          <a:xfrm>
            <a:off x="193725" y="1233700"/>
            <a:ext cx="8769000" cy="523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b="1">
                <a:solidFill>
                  <a:srgbClr val="FF0000"/>
                </a:solidFill>
                <a:latin typeface="Calibri"/>
                <a:ea typeface="Calibri"/>
                <a:cs typeface="Calibri"/>
                <a:sym typeface="Calibri"/>
              </a:rPr>
              <a:t>There are now 4 Bright Futures Scholarships:</a:t>
            </a:r>
            <a:r>
              <a:rPr lang="en-US" sz="2400" b="1">
                <a:solidFill>
                  <a:srgbClr val="C00000"/>
                </a:solidFill>
                <a:latin typeface="Calibri"/>
                <a:ea typeface="Calibri"/>
                <a:cs typeface="Calibri"/>
                <a:sym typeface="Calibri"/>
              </a:rPr>
              <a:t>   </a:t>
            </a:r>
            <a:br>
              <a:rPr lang="en-US" sz="1800" b="1">
                <a:solidFill>
                  <a:schemeClr val="dk1"/>
                </a:solidFill>
                <a:latin typeface="Calibri"/>
                <a:ea typeface="Calibri"/>
                <a:cs typeface="Calibri"/>
                <a:sym typeface="Calibri"/>
              </a:rPr>
            </a:br>
            <a:endParaRPr sz="1200" b="1">
              <a:solidFill>
                <a:schemeClr val="dk1"/>
              </a:solidFill>
              <a:latin typeface="Calibri"/>
              <a:ea typeface="Calibri"/>
              <a:cs typeface="Calibri"/>
              <a:sym typeface="Calibri"/>
            </a:endParaRPr>
          </a:p>
          <a:p>
            <a:pPr marL="0" lvl="0" indent="-114300" algn="l" rtl="0">
              <a:spcBef>
                <a:spcPts val="0"/>
              </a:spcBef>
              <a:spcAft>
                <a:spcPts val="0"/>
              </a:spcAft>
              <a:buClr>
                <a:schemeClr val="dk1"/>
              </a:buClr>
              <a:buSzPts val="1800"/>
              <a:buChar char="•"/>
            </a:pPr>
            <a:r>
              <a:rPr lang="en-US" sz="1800" b="1">
                <a:solidFill>
                  <a:schemeClr val="dk1"/>
                </a:solidFill>
                <a:latin typeface="Calibri"/>
                <a:ea typeface="Calibri"/>
                <a:cs typeface="Calibri"/>
                <a:sym typeface="Calibri"/>
              </a:rPr>
              <a:t>   </a:t>
            </a:r>
            <a:r>
              <a:rPr lang="en-US" sz="2000" b="1">
                <a:solidFill>
                  <a:schemeClr val="dk1"/>
                </a:solidFill>
                <a:latin typeface="Calibri"/>
                <a:ea typeface="Calibri"/>
                <a:cs typeface="Calibri"/>
                <a:sym typeface="Calibri"/>
              </a:rPr>
              <a:t>Florida Academic Scholars </a:t>
            </a:r>
            <a:endParaRPr sz="2000" b="1">
              <a:solidFill>
                <a:schemeClr val="dk1"/>
              </a:solidFill>
              <a:latin typeface="Calibri"/>
              <a:ea typeface="Calibri"/>
              <a:cs typeface="Calibri"/>
              <a:sym typeface="Calibri"/>
            </a:endParaRPr>
          </a:p>
          <a:p>
            <a:pPr marL="0" lvl="0" indent="-127000" algn="l" rtl="0">
              <a:spcBef>
                <a:spcPts val="0"/>
              </a:spcBef>
              <a:spcAft>
                <a:spcPts val="0"/>
              </a:spcAft>
              <a:buClr>
                <a:schemeClr val="dk1"/>
              </a:buClr>
              <a:buSzPts val="2000"/>
              <a:buChar char="•"/>
            </a:pPr>
            <a:r>
              <a:rPr lang="en-US" sz="2000" b="1">
                <a:solidFill>
                  <a:schemeClr val="dk1"/>
                </a:solidFill>
                <a:latin typeface="Calibri"/>
                <a:ea typeface="Calibri"/>
                <a:cs typeface="Calibri"/>
                <a:sym typeface="Calibri"/>
              </a:rPr>
              <a:t>   Florida Medallion Scholars Award</a:t>
            </a:r>
            <a:endParaRPr>
              <a:solidFill>
                <a:schemeClr val="dk1"/>
              </a:solidFill>
            </a:endParaRPr>
          </a:p>
          <a:p>
            <a:pPr marL="0" lvl="0" indent="-127000" algn="l" rtl="0">
              <a:spcBef>
                <a:spcPts val="0"/>
              </a:spcBef>
              <a:spcAft>
                <a:spcPts val="0"/>
              </a:spcAft>
              <a:buClr>
                <a:schemeClr val="dk1"/>
              </a:buClr>
              <a:buSzPts val="2000"/>
              <a:buChar char="•"/>
            </a:pPr>
            <a:r>
              <a:rPr lang="en-US" sz="2000" b="1">
                <a:solidFill>
                  <a:schemeClr val="dk1"/>
                </a:solidFill>
                <a:latin typeface="Calibri"/>
                <a:ea typeface="Calibri"/>
                <a:cs typeface="Calibri"/>
                <a:sym typeface="Calibri"/>
              </a:rPr>
              <a:t>   Florida Vocational Gold Seal Scholars Award</a:t>
            </a:r>
            <a:br>
              <a:rPr lang="en-US" sz="1800" b="1">
                <a:solidFill>
                  <a:schemeClr val="dk1"/>
                </a:solidFill>
                <a:latin typeface="Calibri"/>
                <a:ea typeface="Calibri"/>
                <a:cs typeface="Calibri"/>
                <a:sym typeface="Calibri"/>
              </a:rPr>
            </a:br>
            <a:r>
              <a:rPr lang="en-US" sz="1600">
                <a:solidFill>
                  <a:schemeClr val="dk1"/>
                </a:solidFill>
                <a:latin typeface="Calibri"/>
                <a:ea typeface="Calibri"/>
                <a:cs typeface="Calibri"/>
                <a:sym typeface="Calibri"/>
              </a:rPr>
              <a:t>  </a:t>
            </a:r>
            <a:r>
              <a:rPr lang="en-US" sz="1600">
                <a:solidFill>
                  <a:srgbClr val="FF0000"/>
                </a:solidFill>
                <a:latin typeface="Calibri"/>
                <a:ea typeface="Calibri"/>
                <a:cs typeface="Calibri"/>
                <a:sym typeface="Calibri"/>
              </a:rPr>
              <a:t>   * NOTE: The Florida Vocational Gold Seal Scholarship can now only be used for students pursuing a </a:t>
            </a:r>
            <a:r>
              <a:rPr lang="en-US" sz="1600" u="sng">
                <a:solidFill>
                  <a:srgbClr val="FF0000"/>
                </a:solidFill>
                <a:latin typeface="Calibri"/>
                <a:ea typeface="Calibri"/>
                <a:cs typeface="Calibri"/>
                <a:sym typeface="Calibri"/>
              </a:rPr>
              <a:t>Certificate</a:t>
            </a:r>
            <a:r>
              <a:rPr lang="en-US" sz="1600">
                <a:solidFill>
                  <a:srgbClr val="FF0000"/>
                </a:solidFill>
                <a:latin typeface="Calibri"/>
                <a:ea typeface="Calibri"/>
                <a:cs typeface="Calibri"/>
                <a:sym typeface="Calibri"/>
              </a:rPr>
              <a:t> , </a:t>
            </a:r>
            <a:r>
              <a:rPr lang="en-US" sz="1600" u="sng">
                <a:solidFill>
                  <a:srgbClr val="FF0000"/>
                </a:solidFill>
                <a:latin typeface="Calibri"/>
                <a:ea typeface="Calibri"/>
                <a:cs typeface="Calibri"/>
                <a:sym typeface="Calibri"/>
              </a:rPr>
              <a:t>Associate of Applied Science </a:t>
            </a:r>
            <a:r>
              <a:rPr lang="en-US" sz="1600">
                <a:solidFill>
                  <a:srgbClr val="FF0000"/>
                </a:solidFill>
                <a:latin typeface="Calibri"/>
                <a:ea typeface="Calibri"/>
                <a:cs typeface="Calibri"/>
                <a:sym typeface="Calibri"/>
              </a:rPr>
              <a:t>(AAS), or </a:t>
            </a:r>
            <a:r>
              <a:rPr lang="en-US" sz="1600" u="sng">
                <a:solidFill>
                  <a:srgbClr val="FF0000"/>
                </a:solidFill>
                <a:latin typeface="Calibri"/>
                <a:ea typeface="Calibri"/>
                <a:cs typeface="Calibri"/>
                <a:sym typeface="Calibri"/>
              </a:rPr>
              <a:t>Associate of</a:t>
            </a:r>
            <a:r>
              <a:rPr lang="en-US" sz="1600">
                <a:solidFill>
                  <a:srgbClr val="FF0000"/>
                </a:solidFill>
                <a:latin typeface="Calibri"/>
                <a:ea typeface="Calibri"/>
                <a:cs typeface="Calibri"/>
                <a:sym typeface="Calibri"/>
              </a:rPr>
              <a:t> </a:t>
            </a:r>
            <a:r>
              <a:rPr lang="en-US" sz="1600" u="sng">
                <a:solidFill>
                  <a:srgbClr val="FF0000"/>
                </a:solidFill>
                <a:latin typeface="Calibri"/>
                <a:ea typeface="Calibri"/>
                <a:cs typeface="Calibri"/>
                <a:sym typeface="Calibri"/>
              </a:rPr>
              <a:t>Science</a:t>
            </a:r>
            <a:r>
              <a:rPr lang="en-US" sz="1600">
                <a:solidFill>
                  <a:srgbClr val="FF0000"/>
                </a:solidFill>
                <a:latin typeface="Calibri"/>
                <a:ea typeface="Calibri"/>
                <a:cs typeface="Calibri"/>
                <a:sym typeface="Calibri"/>
              </a:rPr>
              <a:t> (AS). </a:t>
            </a:r>
            <a:endParaRPr>
              <a:solidFill>
                <a:schemeClr val="dk1"/>
              </a:solidFill>
            </a:endParaRPr>
          </a:p>
          <a:p>
            <a:pPr marL="0" lvl="0" indent="-101600" algn="l" rtl="0">
              <a:spcBef>
                <a:spcPts val="0"/>
              </a:spcBef>
              <a:spcAft>
                <a:spcPts val="0"/>
              </a:spcAft>
              <a:buClr>
                <a:schemeClr val="dk1"/>
              </a:buClr>
              <a:buSzPts val="1600"/>
              <a:buChar char="•"/>
            </a:pPr>
            <a:r>
              <a:rPr lang="en-US" sz="1600" b="1">
                <a:solidFill>
                  <a:schemeClr val="dk1"/>
                </a:solidFill>
                <a:latin typeface="Calibri"/>
                <a:ea typeface="Calibri"/>
                <a:cs typeface="Calibri"/>
                <a:sym typeface="Calibri"/>
              </a:rPr>
              <a:t>   </a:t>
            </a:r>
            <a:r>
              <a:rPr lang="en-US" sz="2000" b="1">
                <a:solidFill>
                  <a:schemeClr val="dk1"/>
                </a:solidFill>
                <a:latin typeface="Calibri"/>
                <a:ea typeface="Calibri"/>
                <a:cs typeface="Calibri"/>
                <a:sym typeface="Calibri"/>
              </a:rPr>
              <a:t>Florida Gold Seal CAPE Scholars Award</a:t>
            </a:r>
            <a:r>
              <a:rPr lang="en-US" sz="2000" b="1">
                <a:solidFill>
                  <a:srgbClr val="FF0000"/>
                </a:solidFill>
                <a:latin typeface="Calibri"/>
                <a:ea typeface="Calibri"/>
                <a:cs typeface="Calibri"/>
                <a:sym typeface="Calibri"/>
              </a:rPr>
              <a:t> </a:t>
            </a:r>
            <a:endParaRPr sz="2000" b="1">
              <a:solidFill>
                <a:srgbClr val="FF0000"/>
              </a:solidFill>
              <a:latin typeface="Calibri"/>
              <a:ea typeface="Calibri"/>
              <a:cs typeface="Calibri"/>
              <a:sym typeface="Calibri"/>
            </a:endParaRPr>
          </a:p>
          <a:p>
            <a:pPr marL="0" lvl="0" indent="0" algn="l" rtl="0">
              <a:spcBef>
                <a:spcPts val="0"/>
              </a:spcBef>
              <a:spcAft>
                <a:spcPts val="0"/>
              </a:spcAft>
              <a:buNone/>
            </a:pPr>
            <a:r>
              <a:rPr lang="en-US" sz="1600" b="1">
                <a:solidFill>
                  <a:srgbClr val="FF0000"/>
                </a:solidFill>
                <a:latin typeface="Calibri"/>
                <a:ea typeface="Calibri"/>
                <a:cs typeface="Calibri"/>
                <a:sym typeface="Calibri"/>
              </a:rPr>
              <a:t>     </a:t>
            </a:r>
            <a:r>
              <a:rPr lang="en-US" sz="1600">
                <a:solidFill>
                  <a:srgbClr val="FF0000"/>
                </a:solidFill>
                <a:latin typeface="Calibri"/>
                <a:ea typeface="Calibri"/>
                <a:cs typeface="Calibri"/>
                <a:sym typeface="Calibri"/>
              </a:rPr>
              <a:t>* NOTE: A student must earn a minimum of 5 postsecondary credit hours through CAPE industry certifications which articulate for college credit. They may then use the CAPE scholar award for an additional 60 hours toward a bachelor of science degree.</a:t>
            </a:r>
            <a:br>
              <a:rPr lang="en-US" sz="1800" u="sng">
                <a:solidFill>
                  <a:srgbClr val="C00000"/>
                </a:solidFill>
                <a:latin typeface="Calibri"/>
                <a:ea typeface="Calibri"/>
                <a:cs typeface="Calibri"/>
                <a:sym typeface="Calibri"/>
              </a:rPr>
            </a:br>
            <a:endParaRPr sz="1800" u="sng">
              <a:solidFill>
                <a:srgbClr val="C00000"/>
              </a:solidFill>
              <a:latin typeface="Calibri"/>
              <a:ea typeface="Calibri"/>
              <a:cs typeface="Calibri"/>
              <a:sym typeface="Calibri"/>
            </a:endParaRPr>
          </a:p>
          <a:p>
            <a:pPr marL="0" lvl="0" indent="0" algn="l" rtl="0">
              <a:spcBef>
                <a:spcPts val="0"/>
              </a:spcBef>
              <a:spcAft>
                <a:spcPts val="0"/>
              </a:spcAft>
              <a:buNone/>
            </a:pPr>
            <a:r>
              <a:rPr lang="en-US" sz="1800" b="1">
                <a:solidFill>
                  <a:schemeClr val="dk1"/>
                </a:solidFill>
                <a:latin typeface="Calibri"/>
                <a:ea typeface="Calibri"/>
                <a:cs typeface="Calibri"/>
                <a:sym typeface="Calibri"/>
              </a:rPr>
              <a:t>NEW!</a:t>
            </a:r>
            <a:endParaRPr>
              <a:solidFill>
                <a:schemeClr val="dk1"/>
              </a:solidFill>
            </a:endParaRPr>
          </a:p>
          <a:p>
            <a:pPr marL="0" lvl="0" indent="0" algn="l" rtl="0">
              <a:spcBef>
                <a:spcPts val="0"/>
              </a:spcBef>
              <a:spcAft>
                <a:spcPts val="0"/>
              </a:spcAft>
              <a:buNone/>
            </a:pPr>
            <a:r>
              <a:rPr lang="en-US" sz="1800" b="1">
                <a:solidFill>
                  <a:schemeClr val="dk1"/>
                </a:solidFill>
                <a:latin typeface="Calibri"/>
                <a:ea typeface="Calibri"/>
                <a:cs typeface="Calibri"/>
                <a:sym typeface="Calibri"/>
              </a:rPr>
              <a:t>Florida Academic Scholars Award – 100% Tuition/Fees + $300 for fall &amp; spring</a:t>
            </a:r>
            <a:endParaRPr>
              <a:solidFill>
                <a:schemeClr val="dk1"/>
              </a:solidFill>
            </a:endParaRPr>
          </a:p>
          <a:p>
            <a:pPr marL="0" lvl="0" indent="0" algn="l" rtl="0">
              <a:spcBef>
                <a:spcPts val="0"/>
              </a:spcBef>
              <a:spcAft>
                <a:spcPts val="0"/>
              </a:spcAft>
              <a:buNone/>
            </a:pPr>
            <a:endParaRPr sz="1800" b="1">
              <a:solidFill>
                <a:schemeClr val="dk1"/>
              </a:solidFill>
              <a:latin typeface="Calibri"/>
              <a:ea typeface="Calibri"/>
              <a:cs typeface="Calibri"/>
              <a:sym typeface="Calibri"/>
            </a:endParaRPr>
          </a:p>
          <a:p>
            <a:pPr marL="0" lvl="0" indent="0" algn="l" rtl="0">
              <a:spcBef>
                <a:spcPts val="0"/>
              </a:spcBef>
              <a:spcAft>
                <a:spcPts val="0"/>
              </a:spcAft>
              <a:buNone/>
            </a:pPr>
            <a:r>
              <a:rPr lang="en-US" sz="1800" b="1">
                <a:solidFill>
                  <a:schemeClr val="dk1"/>
                </a:solidFill>
                <a:latin typeface="Calibri"/>
                <a:ea typeface="Calibri"/>
                <a:cs typeface="Calibri"/>
                <a:sym typeface="Calibri"/>
              </a:rPr>
              <a:t>All other scholarships pay a fixed cost per credit hour based on award level, institution type and credit type.  </a:t>
            </a:r>
            <a:endParaRPr sz="800" b="1">
              <a:solidFill>
                <a:schemeClr val="dk1"/>
              </a:solidFill>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Google Shape;557;p83"/>
          <p:cNvSpPr txBox="1"/>
          <p:nvPr/>
        </p:nvSpPr>
        <p:spPr>
          <a:xfrm>
            <a:off x="0" y="193525"/>
            <a:ext cx="8962800" cy="3000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800" b="1">
                <a:solidFill>
                  <a:schemeClr val="dk1"/>
                </a:solidFill>
                <a:latin typeface="Calibri"/>
                <a:ea typeface="Calibri"/>
                <a:cs typeface="Calibri"/>
                <a:sym typeface="Calibri"/>
              </a:rPr>
              <a:t>BRIGHT FUTURES SCHOLARSHIP </a:t>
            </a:r>
            <a:r>
              <a:rPr lang="en-US" sz="2800" b="1">
                <a:solidFill>
                  <a:srgbClr val="FF0000"/>
                </a:solidFill>
                <a:latin typeface="Calibri"/>
                <a:ea typeface="Calibri"/>
                <a:cs typeface="Calibri"/>
                <a:sym typeface="Calibri"/>
              </a:rPr>
              <a:t>ELIGIBILITY CHART </a:t>
            </a:r>
            <a:r>
              <a:rPr lang="en-US" sz="2400" b="1" u="sng">
                <a:solidFill>
                  <a:srgbClr val="0000FF"/>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http://www.floridastudentfinancialaid.org/SSFAD/bf/</a:t>
            </a:r>
            <a:r>
              <a:rPr lang="en-US" sz="2400" b="1">
                <a:solidFill>
                  <a:schemeClr val="dk1"/>
                </a:solidFill>
                <a:latin typeface="Calibri"/>
                <a:ea typeface="Calibri"/>
                <a:cs typeface="Calibri"/>
                <a:sym typeface="Calibri"/>
              </a:rPr>
              <a:t> </a:t>
            </a:r>
            <a:endParaRPr sz="2400" b="1">
              <a:solidFill>
                <a:schemeClr val="dk1"/>
              </a:solidFill>
              <a:latin typeface="Calibri"/>
              <a:ea typeface="Calibri"/>
              <a:cs typeface="Calibri"/>
              <a:sym typeface="Calibri"/>
            </a:endParaRPr>
          </a:p>
        </p:txBody>
      </p:sp>
      <p:pic>
        <p:nvPicPr>
          <p:cNvPr id="558" name="Google Shape;558;p83"/>
          <p:cNvPicPr preferRelativeResize="0"/>
          <p:nvPr/>
        </p:nvPicPr>
        <p:blipFill>
          <a:blip r:embed="rId4">
            <a:alphaModFix/>
          </a:blip>
          <a:stretch>
            <a:fillRect/>
          </a:stretch>
        </p:blipFill>
        <p:spPr>
          <a:xfrm>
            <a:off x="571504" y="1330343"/>
            <a:ext cx="8001001" cy="3037537"/>
          </a:xfrm>
          <a:prstGeom prst="rect">
            <a:avLst/>
          </a:prstGeom>
          <a:noFill/>
          <a:ln>
            <a:noFill/>
          </a:ln>
        </p:spPr>
      </p:pic>
      <p:sp>
        <p:nvSpPr>
          <p:cNvPr id="559" name="Google Shape;559;p83"/>
          <p:cNvSpPr txBox="1"/>
          <p:nvPr/>
        </p:nvSpPr>
        <p:spPr>
          <a:xfrm>
            <a:off x="623025" y="4709125"/>
            <a:ext cx="8001000" cy="2439600"/>
          </a:xfrm>
          <a:prstGeom prst="rect">
            <a:avLst/>
          </a:prstGeom>
          <a:noFill/>
          <a:ln>
            <a:noFill/>
          </a:ln>
        </p:spPr>
        <p:txBody>
          <a:bodyPr spcFirstLastPara="1" wrap="square" lIns="91425" tIns="91425" rIns="91425" bIns="91425" anchor="t" anchorCtr="0">
            <a:noAutofit/>
          </a:bodyPr>
          <a:lstStyle/>
          <a:p>
            <a:pPr marL="285750" lvl="0" indent="-285750" algn="l" rtl="0">
              <a:spcBef>
                <a:spcPts val="0"/>
              </a:spcBef>
              <a:spcAft>
                <a:spcPts val="0"/>
              </a:spcAft>
              <a:buClr>
                <a:schemeClr val="dk1"/>
              </a:buClr>
              <a:buSzPts val="1600"/>
              <a:buFont typeface="Noto Sans Symbols"/>
              <a:buChar char="❖"/>
            </a:pPr>
            <a:r>
              <a:rPr lang="en-US" sz="1600" b="1">
                <a:solidFill>
                  <a:schemeClr val="dk1"/>
                </a:solidFill>
                <a:latin typeface="Calibri"/>
                <a:ea typeface="Calibri"/>
                <a:cs typeface="Calibri"/>
                <a:sym typeface="Calibri"/>
              </a:rPr>
              <a:t>GPA and ACT /SAT Score Requirements are rising and are subject to change each year.</a:t>
            </a:r>
            <a:endParaRPr>
              <a:solidFill>
                <a:schemeClr val="dk1"/>
              </a:solidFill>
            </a:endParaRPr>
          </a:p>
          <a:p>
            <a:pPr marL="285750" lvl="0" indent="-285750" algn="l" rtl="0">
              <a:spcBef>
                <a:spcPts val="0"/>
              </a:spcBef>
              <a:spcAft>
                <a:spcPts val="0"/>
              </a:spcAft>
              <a:buClr>
                <a:schemeClr val="dk1"/>
              </a:buClr>
              <a:buSzPts val="1600"/>
              <a:buFont typeface="Noto Sans Symbols"/>
              <a:buChar char="❖"/>
            </a:pPr>
            <a:r>
              <a:rPr lang="en-US" sz="1600" b="1">
                <a:solidFill>
                  <a:schemeClr val="dk1"/>
                </a:solidFill>
                <a:latin typeface="Calibri"/>
                <a:ea typeface="Calibri"/>
                <a:cs typeface="Calibri"/>
                <a:sym typeface="Calibri"/>
              </a:rPr>
              <a:t>Specific requirements within the above coursework. </a:t>
            </a:r>
            <a:endParaRPr>
              <a:solidFill>
                <a:schemeClr val="dk1"/>
              </a:solidFill>
            </a:endParaRPr>
          </a:p>
          <a:p>
            <a:pPr marL="285750" lvl="0" indent="-285750" algn="l" rtl="0">
              <a:spcBef>
                <a:spcPts val="0"/>
              </a:spcBef>
              <a:spcAft>
                <a:spcPts val="0"/>
              </a:spcAft>
              <a:buClr>
                <a:schemeClr val="dk1"/>
              </a:buClr>
              <a:buSzPts val="1600"/>
              <a:buFont typeface="Noto Sans Symbols"/>
              <a:buChar char="❖"/>
            </a:pPr>
            <a:r>
              <a:rPr lang="en-US" sz="1600" b="1">
                <a:solidFill>
                  <a:schemeClr val="dk1"/>
                </a:solidFill>
                <a:latin typeface="Calibri"/>
                <a:ea typeface="Calibri"/>
                <a:cs typeface="Calibri"/>
                <a:sym typeface="Calibri"/>
              </a:rPr>
              <a:t>Students who earn an AICE/Cambridge or IB Diploma meet requirements for a Bright Futures Scholarship.</a:t>
            </a:r>
            <a:endParaRPr>
              <a:solidFill>
                <a:schemeClr val="dk1"/>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p84"/>
          <p:cNvSpPr txBox="1"/>
          <p:nvPr/>
        </p:nvSpPr>
        <p:spPr>
          <a:xfrm>
            <a:off x="0" y="0"/>
            <a:ext cx="8914500" cy="3000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959" b="1">
                <a:solidFill>
                  <a:schemeClr val="dk1"/>
                </a:solidFill>
                <a:latin typeface="Calibri"/>
                <a:ea typeface="Calibri"/>
                <a:cs typeface="Calibri"/>
                <a:sym typeface="Calibri"/>
              </a:rPr>
              <a:t>Paying for College</a:t>
            </a:r>
            <a:br>
              <a:rPr lang="en-US" sz="3959" b="1">
                <a:solidFill>
                  <a:schemeClr val="dk1"/>
                </a:solidFill>
                <a:latin typeface="Calibri"/>
                <a:ea typeface="Calibri"/>
                <a:cs typeface="Calibri"/>
                <a:sym typeface="Calibri"/>
              </a:rPr>
            </a:br>
            <a:r>
              <a:rPr lang="en-US" sz="3240" b="1">
                <a:solidFill>
                  <a:schemeClr val="dk1"/>
                </a:solidFill>
                <a:latin typeface="Calibri"/>
                <a:ea typeface="Calibri"/>
                <a:cs typeface="Calibri"/>
                <a:sym typeface="Calibri"/>
              </a:rPr>
              <a:t>Changes to the Bright Futures Scholarships</a:t>
            </a:r>
            <a:endParaRPr/>
          </a:p>
        </p:txBody>
      </p:sp>
      <p:sp>
        <p:nvSpPr>
          <p:cNvPr id="566" name="Google Shape;566;p84"/>
          <p:cNvSpPr txBox="1"/>
          <p:nvPr/>
        </p:nvSpPr>
        <p:spPr>
          <a:xfrm>
            <a:off x="447725" y="1500600"/>
            <a:ext cx="8466900" cy="447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b="1">
                <a:solidFill>
                  <a:srgbClr val="FF0000"/>
                </a:solidFill>
                <a:latin typeface="Calibri"/>
                <a:ea typeface="Calibri"/>
                <a:cs typeface="Calibri"/>
                <a:sym typeface="Calibri"/>
              </a:rPr>
              <a:t>ALL BRIGHT FUTURES SCHOLARSHIPS NOW REQUIRE COMMUNITY SERVICES  HOURS</a:t>
            </a:r>
            <a:br>
              <a:rPr lang="en-US" sz="1800" b="1">
                <a:solidFill>
                  <a:schemeClr val="dk1"/>
                </a:solidFill>
                <a:latin typeface="Calibri"/>
                <a:ea typeface="Calibri"/>
                <a:cs typeface="Calibri"/>
                <a:sym typeface="Calibri"/>
              </a:rPr>
            </a:br>
            <a:endParaRPr sz="1800" b="1">
              <a:solidFill>
                <a:schemeClr val="dk1"/>
              </a:solidFill>
              <a:latin typeface="Calibri"/>
              <a:ea typeface="Calibri"/>
              <a:cs typeface="Calibri"/>
              <a:sym typeface="Calibri"/>
            </a:endParaRPr>
          </a:p>
          <a:p>
            <a:pPr marL="0" lvl="0" indent="0" algn="l" rtl="0">
              <a:spcBef>
                <a:spcPts val="0"/>
              </a:spcBef>
              <a:spcAft>
                <a:spcPts val="0"/>
              </a:spcAft>
              <a:buNone/>
            </a:pPr>
            <a:r>
              <a:rPr lang="en-US" sz="1800" b="1">
                <a:solidFill>
                  <a:schemeClr val="dk1"/>
                </a:solidFill>
                <a:latin typeface="Calibri"/>
                <a:ea typeface="Calibri"/>
                <a:cs typeface="Calibri"/>
                <a:sym typeface="Calibri"/>
              </a:rPr>
              <a:t>All four of these scholarships now require students to complete and document</a:t>
            </a:r>
            <a:endParaRPr sz="1800">
              <a:solidFill>
                <a:schemeClr val="dk1"/>
              </a:solidFill>
              <a:latin typeface="Calibri"/>
              <a:ea typeface="Calibri"/>
              <a:cs typeface="Calibri"/>
              <a:sym typeface="Calibri"/>
            </a:endParaRPr>
          </a:p>
          <a:p>
            <a:pPr marL="0" lvl="0" indent="0" algn="l" rtl="0">
              <a:spcBef>
                <a:spcPts val="0"/>
              </a:spcBef>
              <a:spcAft>
                <a:spcPts val="0"/>
              </a:spcAft>
              <a:buNone/>
            </a:pPr>
            <a:r>
              <a:rPr lang="en-US" sz="1800" b="1">
                <a:solidFill>
                  <a:schemeClr val="dk1"/>
                </a:solidFill>
                <a:latin typeface="Calibri"/>
                <a:ea typeface="Calibri"/>
                <a:cs typeface="Calibri"/>
                <a:sym typeface="Calibri"/>
              </a:rPr>
              <a:t>community hours during high school.  Individual high schools can decide what community</a:t>
            </a:r>
            <a:r>
              <a:rPr lang="en-US" sz="1800">
                <a:solidFill>
                  <a:schemeClr val="dk1"/>
                </a:solidFill>
                <a:latin typeface="Calibri"/>
                <a:ea typeface="Calibri"/>
                <a:cs typeface="Calibri"/>
                <a:sym typeface="Calibri"/>
              </a:rPr>
              <a:t> </a:t>
            </a:r>
            <a:r>
              <a:rPr lang="en-US" sz="1800" b="1">
                <a:solidFill>
                  <a:schemeClr val="dk1"/>
                </a:solidFill>
                <a:latin typeface="Calibri"/>
                <a:ea typeface="Calibri"/>
                <a:cs typeface="Calibri"/>
                <a:sym typeface="Calibri"/>
              </a:rPr>
              <a:t>hours they will accept and the method that is required for documenting those hours.</a:t>
            </a:r>
            <a:endParaRPr>
              <a:solidFill>
                <a:schemeClr val="dk1"/>
              </a:solidFill>
            </a:endParaRPr>
          </a:p>
          <a:p>
            <a:pPr marL="0" lvl="0" indent="0" algn="l" rtl="0">
              <a:spcBef>
                <a:spcPts val="0"/>
              </a:spcBef>
              <a:spcAft>
                <a:spcPts val="0"/>
              </a:spcAft>
              <a:buNone/>
            </a:pPr>
            <a:endParaRPr sz="1800">
              <a:solidFill>
                <a:schemeClr val="dk1"/>
              </a:solidFill>
              <a:latin typeface="Calibri"/>
              <a:ea typeface="Calibri"/>
              <a:cs typeface="Calibri"/>
              <a:sym typeface="Calibri"/>
            </a:endParaRPr>
          </a:p>
          <a:p>
            <a:pPr marL="0" lvl="0" indent="0" algn="l" rtl="0">
              <a:spcBef>
                <a:spcPts val="0"/>
              </a:spcBef>
              <a:spcAft>
                <a:spcPts val="0"/>
              </a:spcAft>
              <a:buNone/>
            </a:pPr>
            <a:r>
              <a:rPr lang="en-US" sz="1800" b="1">
                <a:solidFill>
                  <a:schemeClr val="dk1"/>
                </a:solidFill>
                <a:latin typeface="Calibri"/>
                <a:ea typeface="Calibri"/>
                <a:cs typeface="Calibri"/>
                <a:sym typeface="Calibri"/>
              </a:rPr>
              <a:t>Florida Academic Scholars Award                        - </a:t>
            </a:r>
            <a:r>
              <a:rPr lang="en-US" sz="1800" b="1">
                <a:solidFill>
                  <a:srgbClr val="FF0000"/>
                </a:solidFill>
                <a:latin typeface="Calibri"/>
                <a:ea typeface="Calibri"/>
                <a:cs typeface="Calibri"/>
                <a:sym typeface="Calibri"/>
              </a:rPr>
              <a:t>100</a:t>
            </a:r>
            <a:r>
              <a:rPr lang="en-US" sz="1800" b="1">
                <a:solidFill>
                  <a:schemeClr val="dk1"/>
                </a:solidFill>
                <a:latin typeface="Calibri"/>
                <a:ea typeface="Calibri"/>
                <a:cs typeface="Calibri"/>
                <a:sym typeface="Calibri"/>
              </a:rPr>
              <a:t> hours    </a:t>
            </a:r>
            <a:endParaRPr sz="1800" b="1">
              <a:solidFill>
                <a:schemeClr val="dk1"/>
              </a:solidFill>
              <a:latin typeface="Calibri"/>
              <a:ea typeface="Calibri"/>
              <a:cs typeface="Calibri"/>
              <a:sym typeface="Calibri"/>
            </a:endParaRPr>
          </a:p>
          <a:p>
            <a:pPr marL="0" lvl="0" indent="0" algn="l" rtl="0">
              <a:spcBef>
                <a:spcPts val="0"/>
              </a:spcBef>
              <a:spcAft>
                <a:spcPts val="0"/>
              </a:spcAft>
              <a:buNone/>
            </a:pPr>
            <a:r>
              <a:rPr lang="en-US" sz="1800" b="1">
                <a:solidFill>
                  <a:schemeClr val="dk1"/>
                </a:solidFill>
                <a:latin typeface="Calibri"/>
                <a:ea typeface="Calibri"/>
                <a:cs typeface="Calibri"/>
                <a:sym typeface="Calibri"/>
              </a:rPr>
              <a:t>Florida Medallion Scholars Award                       -    </a:t>
            </a:r>
            <a:r>
              <a:rPr lang="en-US" sz="1800" b="1">
                <a:solidFill>
                  <a:srgbClr val="FF0000"/>
                </a:solidFill>
                <a:latin typeface="Calibri"/>
                <a:ea typeface="Calibri"/>
                <a:cs typeface="Calibri"/>
                <a:sym typeface="Calibri"/>
              </a:rPr>
              <a:t>75</a:t>
            </a:r>
            <a:r>
              <a:rPr lang="en-US" sz="1800" b="1">
                <a:solidFill>
                  <a:schemeClr val="dk1"/>
                </a:solidFill>
                <a:latin typeface="Calibri"/>
                <a:ea typeface="Calibri"/>
                <a:cs typeface="Calibri"/>
                <a:sym typeface="Calibri"/>
              </a:rPr>
              <a:t> hours   </a:t>
            </a:r>
            <a:endParaRPr>
              <a:solidFill>
                <a:schemeClr val="dk1"/>
              </a:solidFill>
            </a:endParaRPr>
          </a:p>
          <a:p>
            <a:pPr marL="0" lvl="0" indent="0" algn="l" rtl="0">
              <a:spcBef>
                <a:spcPts val="0"/>
              </a:spcBef>
              <a:spcAft>
                <a:spcPts val="0"/>
              </a:spcAft>
              <a:buNone/>
            </a:pPr>
            <a:r>
              <a:rPr lang="en-US" sz="1800" b="1">
                <a:solidFill>
                  <a:schemeClr val="dk1"/>
                </a:solidFill>
                <a:latin typeface="Calibri"/>
                <a:ea typeface="Calibri"/>
                <a:cs typeface="Calibri"/>
                <a:sym typeface="Calibri"/>
              </a:rPr>
              <a:t>Florida Vocational Gold Seal Scholars Award    -    </a:t>
            </a:r>
            <a:r>
              <a:rPr lang="en-US" sz="1800" b="1">
                <a:solidFill>
                  <a:srgbClr val="FF0000"/>
                </a:solidFill>
                <a:latin typeface="Calibri"/>
                <a:ea typeface="Calibri"/>
                <a:cs typeface="Calibri"/>
                <a:sym typeface="Calibri"/>
              </a:rPr>
              <a:t>30 </a:t>
            </a:r>
            <a:r>
              <a:rPr lang="en-US" sz="1800" b="1">
                <a:solidFill>
                  <a:schemeClr val="dk1"/>
                </a:solidFill>
                <a:latin typeface="Calibri"/>
                <a:ea typeface="Calibri"/>
                <a:cs typeface="Calibri"/>
                <a:sym typeface="Calibri"/>
              </a:rPr>
              <a:t>hours</a:t>
            </a:r>
            <a:br>
              <a:rPr lang="en-US" sz="1800" b="1">
                <a:solidFill>
                  <a:schemeClr val="dk1"/>
                </a:solidFill>
                <a:latin typeface="Calibri"/>
                <a:ea typeface="Calibri"/>
                <a:cs typeface="Calibri"/>
                <a:sym typeface="Calibri"/>
              </a:rPr>
            </a:br>
            <a:r>
              <a:rPr lang="en-US" sz="1800" b="1">
                <a:solidFill>
                  <a:schemeClr val="dk1"/>
                </a:solidFill>
                <a:latin typeface="Calibri"/>
                <a:ea typeface="Calibri"/>
                <a:cs typeface="Calibri"/>
                <a:sym typeface="Calibri"/>
              </a:rPr>
              <a:t>Florida Gold Seal Cape Scholars Award              -    </a:t>
            </a:r>
            <a:r>
              <a:rPr lang="en-US" sz="1800" b="1">
                <a:solidFill>
                  <a:srgbClr val="FF0000"/>
                </a:solidFill>
                <a:latin typeface="Calibri"/>
                <a:ea typeface="Calibri"/>
                <a:cs typeface="Calibri"/>
                <a:sym typeface="Calibri"/>
              </a:rPr>
              <a:t>30</a:t>
            </a:r>
            <a:r>
              <a:rPr lang="en-US" sz="1800" b="1">
                <a:solidFill>
                  <a:schemeClr val="dk1"/>
                </a:solidFill>
                <a:latin typeface="Calibri"/>
                <a:ea typeface="Calibri"/>
                <a:cs typeface="Calibri"/>
                <a:sym typeface="Calibri"/>
              </a:rPr>
              <a:t> hours</a:t>
            </a:r>
            <a:endParaRPr sz="1800">
              <a:solidFill>
                <a:schemeClr val="dk1"/>
              </a:solidFill>
              <a:latin typeface="Calibri"/>
              <a:ea typeface="Calibri"/>
              <a:cs typeface="Calibri"/>
              <a:sym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p85"/>
          <p:cNvSpPr txBox="1"/>
          <p:nvPr/>
        </p:nvSpPr>
        <p:spPr>
          <a:xfrm>
            <a:off x="0" y="0"/>
            <a:ext cx="9144000" cy="1440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959" b="1">
                <a:solidFill>
                  <a:schemeClr val="dk1"/>
                </a:solidFill>
                <a:latin typeface="Calibri"/>
                <a:ea typeface="Calibri"/>
                <a:cs typeface="Calibri"/>
                <a:sym typeface="Calibri"/>
              </a:rPr>
              <a:t>Paying for College</a:t>
            </a:r>
            <a:br>
              <a:rPr lang="en-US" sz="3959" b="1">
                <a:solidFill>
                  <a:schemeClr val="dk1"/>
                </a:solidFill>
                <a:latin typeface="Calibri"/>
                <a:ea typeface="Calibri"/>
                <a:cs typeface="Calibri"/>
                <a:sym typeface="Calibri"/>
              </a:rPr>
            </a:br>
            <a:r>
              <a:rPr lang="en-US" sz="3240" b="1">
                <a:solidFill>
                  <a:schemeClr val="dk1"/>
                </a:solidFill>
                <a:latin typeface="Calibri"/>
                <a:ea typeface="Calibri"/>
                <a:cs typeface="Calibri"/>
                <a:sym typeface="Calibri"/>
              </a:rPr>
              <a:t>Changes to the Bright Futures Scholarships</a:t>
            </a:r>
            <a:endParaRPr/>
          </a:p>
        </p:txBody>
      </p:sp>
      <p:sp>
        <p:nvSpPr>
          <p:cNvPr id="573" name="Google Shape;573;p85"/>
          <p:cNvSpPr txBox="1"/>
          <p:nvPr/>
        </p:nvSpPr>
        <p:spPr>
          <a:xfrm>
            <a:off x="254200" y="1500600"/>
            <a:ext cx="8648100" cy="4390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b="1">
                <a:solidFill>
                  <a:srgbClr val="FF0000"/>
                </a:solidFill>
                <a:latin typeface="Calibri"/>
                <a:ea typeface="Calibri"/>
                <a:cs typeface="Calibri"/>
                <a:sym typeface="Calibri"/>
              </a:rPr>
              <a:t>ALL STUDENTS MUST NOW COMPLETE </a:t>
            </a:r>
            <a:br>
              <a:rPr lang="en-US" sz="2400" b="1">
                <a:solidFill>
                  <a:srgbClr val="FF0000"/>
                </a:solidFill>
                <a:latin typeface="Calibri"/>
                <a:ea typeface="Calibri"/>
                <a:cs typeface="Calibri"/>
                <a:sym typeface="Calibri"/>
              </a:rPr>
            </a:br>
            <a:r>
              <a:rPr lang="en-US" sz="2400" b="1">
                <a:solidFill>
                  <a:srgbClr val="FF0000"/>
                </a:solidFill>
                <a:latin typeface="Calibri"/>
                <a:ea typeface="Calibri"/>
                <a:cs typeface="Calibri"/>
                <a:sym typeface="Calibri"/>
              </a:rPr>
              <a:t>A FLORIDA FINANCIAL AID FORM </a:t>
            </a:r>
            <a:endParaRPr>
              <a:solidFill>
                <a:schemeClr val="dk1"/>
              </a:solidFill>
            </a:endParaRPr>
          </a:p>
          <a:p>
            <a:pPr marL="0" lvl="0" indent="0" algn="l" rtl="0">
              <a:spcBef>
                <a:spcPts val="0"/>
              </a:spcBef>
              <a:spcAft>
                <a:spcPts val="0"/>
              </a:spcAft>
              <a:buNone/>
            </a:pPr>
            <a:endParaRPr sz="2400" b="1">
              <a:solidFill>
                <a:srgbClr val="FF0000"/>
              </a:solidFill>
              <a:latin typeface="Calibri"/>
              <a:ea typeface="Calibri"/>
              <a:cs typeface="Calibri"/>
              <a:sym typeface="Calibri"/>
            </a:endParaRPr>
          </a:p>
          <a:p>
            <a:pPr marL="0" lvl="0" indent="0" algn="l" rtl="0">
              <a:spcBef>
                <a:spcPts val="0"/>
              </a:spcBef>
              <a:spcAft>
                <a:spcPts val="0"/>
              </a:spcAft>
              <a:buNone/>
            </a:pPr>
            <a:r>
              <a:rPr lang="en-US" sz="1800" b="1">
                <a:solidFill>
                  <a:schemeClr val="dk1"/>
                </a:solidFill>
                <a:latin typeface="Calibri"/>
                <a:ea typeface="Calibri"/>
                <a:cs typeface="Calibri"/>
                <a:sym typeface="Calibri"/>
              </a:rPr>
              <a:t>All students must apply for a Bright Futures Scholarship during their senior year </a:t>
            </a:r>
            <a:r>
              <a:rPr lang="en-US" sz="1800" b="1" u="sng">
                <a:solidFill>
                  <a:srgbClr val="FF0000"/>
                </a:solidFill>
                <a:latin typeface="Calibri"/>
                <a:ea typeface="Calibri"/>
                <a:cs typeface="Calibri"/>
                <a:sym typeface="Calibri"/>
              </a:rPr>
              <a:t>PRIOR TO GRADUATION </a:t>
            </a:r>
            <a:r>
              <a:rPr lang="en-US" sz="1800" b="1">
                <a:solidFill>
                  <a:schemeClr val="dk1"/>
                </a:solidFill>
                <a:latin typeface="Calibri"/>
                <a:ea typeface="Calibri"/>
                <a:cs typeface="Calibri"/>
                <a:sym typeface="Calibri"/>
              </a:rPr>
              <a:t>by completing a </a:t>
            </a:r>
            <a:r>
              <a:rPr lang="en-US" sz="1800" b="1" u="sng">
                <a:solidFill>
                  <a:srgbClr val="FF0000"/>
                </a:solidFill>
                <a:latin typeface="Calibri"/>
                <a:ea typeface="Calibri"/>
                <a:cs typeface="Calibri"/>
                <a:sym typeface="Calibri"/>
              </a:rPr>
              <a:t>Florida Financial Aid Form online </a:t>
            </a:r>
            <a:r>
              <a:rPr lang="en-US" sz="1800" b="1">
                <a:solidFill>
                  <a:srgbClr val="FF0000"/>
                </a:solidFill>
                <a:latin typeface="Calibri"/>
                <a:ea typeface="Calibri"/>
                <a:cs typeface="Calibri"/>
                <a:sym typeface="Calibri"/>
              </a:rPr>
              <a:t>.  </a:t>
            </a:r>
            <a:endParaRPr>
              <a:solidFill>
                <a:schemeClr val="dk1"/>
              </a:solidFill>
            </a:endParaRPr>
          </a:p>
          <a:p>
            <a:pPr marL="0" lvl="0" indent="0" algn="l" rtl="0">
              <a:spcBef>
                <a:spcPts val="0"/>
              </a:spcBef>
              <a:spcAft>
                <a:spcPts val="0"/>
              </a:spcAft>
              <a:buNone/>
            </a:pPr>
            <a:endParaRPr sz="1800" b="1">
              <a:solidFill>
                <a:srgbClr val="FF0000"/>
              </a:solidFill>
              <a:latin typeface="Calibri"/>
              <a:ea typeface="Calibri"/>
              <a:cs typeface="Calibri"/>
              <a:sym typeface="Calibri"/>
            </a:endParaRPr>
          </a:p>
          <a:p>
            <a:pPr marL="285750" lvl="0" indent="-285750" algn="l" rtl="0">
              <a:spcBef>
                <a:spcPts val="0"/>
              </a:spcBef>
              <a:spcAft>
                <a:spcPts val="0"/>
              </a:spcAft>
              <a:buClr>
                <a:schemeClr val="dk1"/>
              </a:buClr>
              <a:buSzPts val="1800"/>
              <a:buFont typeface="Noto Sans Symbols"/>
              <a:buChar char="⮚"/>
            </a:pPr>
            <a:r>
              <a:rPr lang="en-US" sz="1800" b="1">
                <a:solidFill>
                  <a:schemeClr val="dk1"/>
                </a:solidFill>
                <a:latin typeface="Calibri"/>
                <a:ea typeface="Calibri"/>
                <a:cs typeface="Calibri"/>
                <a:sym typeface="Calibri"/>
              </a:rPr>
              <a:t>Failure to do so results in students forfeiting Bright Futures Scholarship opportunities.</a:t>
            </a:r>
            <a:endParaRPr>
              <a:solidFill>
                <a:schemeClr val="dk1"/>
              </a:solidFill>
            </a:endParaRPr>
          </a:p>
          <a:p>
            <a:pPr marL="285750" lvl="0" indent="-285750" algn="l" rtl="0">
              <a:spcBef>
                <a:spcPts val="0"/>
              </a:spcBef>
              <a:spcAft>
                <a:spcPts val="0"/>
              </a:spcAft>
              <a:buClr>
                <a:schemeClr val="dk1"/>
              </a:buClr>
              <a:buSzPts val="1800"/>
              <a:buFont typeface="Noto Sans Symbols"/>
              <a:buChar char="⮚"/>
            </a:pPr>
            <a:r>
              <a:rPr lang="en-US" sz="1800" b="1">
                <a:solidFill>
                  <a:schemeClr val="dk1"/>
                </a:solidFill>
                <a:latin typeface="Calibri"/>
                <a:ea typeface="Calibri"/>
                <a:cs typeface="Calibri"/>
                <a:sym typeface="Calibri"/>
              </a:rPr>
              <a:t>Funding available for up to 5 years following graduation.  (Exceptions made for students entering military or doing full time religious or service work.</a:t>
            </a:r>
            <a:endParaRPr>
              <a:solidFill>
                <a:schemeClr val="dk1"/>
              </a:solidFill>
            </a:endParaRPr>
          </a:p>
          <a:p>
            <a:pPr marL="285750" lvl="0" indent="-285750" algn="l" rtl="0">
              <a:spcBef>
                <a:spcPts val="0"/>
              </a:spcBef>
              <a:spcAft>
                <a:spcPts val="0"/>
              </a:spcAft>
              <a:buClr>
                <a:schemeClr val="dk1"/>
              </a:buClr>
              <a:buSzPts val="1800"/>
              <a:buFont typeface="Noto Sans Symbols"/>
              <a:buChar char="⮚"/>
            </a:pPr>
            <a:r>
              <a:rPr lang="en-US" sz="1800" b="1">
                <a:solidFill>
                  <a:schemeClr val="dk1"/>
                </a:solidFill>
                <a:latin typeface="Calibri"/>
                <a:ea typeface="Calibri"/>
                <a:cs typeface="Calibri"/>
                <a:sym typeface="Calibri"/>
              </a:rPr>
              <a:t>If not used initially the scholarship may be reinstated within 2 years.</a:t>
            </a:r>
            <a:br>
              <a:rPr lang="en-US" sz="1800" b="1">
                <a:solidFill>
                  <a:schemeClr val="dk1"/>
                </a:solidFill>
                <a:latin typeface="Calibri"/>
                <a:ea typeface="Calibri"/>
                <a:cs typeface="Calibri"/>
                <a:sym typeface="Calibri"/>
              </a:rPr>
            </a:br>
            <a:endParaRPr sz="1800">
              <a:solidFill>
                <a:schemeClr val="dk1"/>
              </a:solidFill>
              <a:latin typeface="Calibri"/>
              <a:ea typeface="Calibri"/>
              <a:cs typeface="Calibri"/>
              <a:sym typeface="Calibri"/>
            </a:endParaRPr>
          </a:p>
          <a:p>
            <a:pPr marL="0" lvl="0" indent="0" algn="l" rtl="0">
              <a:spcBef>
                <a:spcPts val="0"/>
              </a:spcBef>
              <a:spcAft>
                <a:spcPts val="0"/>
              </a:spcAft>
              <a:buNone/>
            </a:pPr>
            <a:endParaRPr sz="1800">
              <a:solidFill>
                <a:schemeClr val="dk1"/>
              </a:solidFill>
              <a:latin typeface="Calibri"/>
              <a:ea typeface="Calibri"/>
              <a:cs typeface="Calibri"/>
              <a:sym typeface="Calibri"/>
            </a:endParaRPr>
          </a:p>
          <a:p>
            <a:pPr marL="0" lvl="0" indent="0" algn="l" rtl="0">
              <a:spcBef>
                <a:spcPts val="0"/>
              </a:spcBef>
              <a:spcAft>
                <a:spcPts val="0"/>
              </a:spcAft>
              <a:buNone/>
            </a:pPr>
            <a:r>
              <a:rPr lang="en-US" sz="1800" b="1">
                <a:solidFill>
                  <a:schemeClr val="dk1"/>
                </a:solidFill>
                <a:latin typeface="Calibri"/>
                <a:ea typeface="Calibri"/>
                <a:cs typeface="Calibri"/>
                <a:sym typeface="Calibri"/>
              </a:rPr>
              <a:t>NOTE: Bright Futures Scholarships requirements are subject to change at the discretion of the Florida Legislature</a:t>
            </a:r>
            <a:endParaRPr sz="1800">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41"/>
          <p:cNvSpPr txBox="1">
            <a:spLocks noGrp="1"/>
          </p:cNvSpPr>
          <p:nvPr>
            <p:ph type="title"/>
          </p:nvPr>
        </p:nvSpPr>
        <p:spPr>
          <a:xfrm>
            <a:off x="250050" y="146425"/>
            <a:ext cx="8643900" cy="1646400"/>
          </a:xfrm>
          <a:prstGeom prst="rect">
            <a:avLst/>
          </a:prstGeom>
        </p:spPr>
        <p:txBody>
          <a:bodyPr spcFirstLastPara="1" wrap="square" lIns="35725" tIns="35725" rIns="35725" bIns="35725" anchor="b" anchorCtr="0">
            <a:noAutofit/>
          </a:bodyPr>
          <a:lstStyle/>
          <a:p>
            <a:pPr marL="0" lvl="0" indent="0" algn="ctr" rtl="0">
              <a:spcBef>
                <a:spcPts val="0"/>
              </a:spcBef>
              <a:spcAft>
                <a:spcPts val="0"/>
              </a:spcAft>
              <a:buClr>
                <a:srgbClr val="000000"/>
              </a:buClr>
              <a:buFont typeface="Arial"/>
              <a:buNone/>
            </a:pPr>
            <a:r>
              <a:rPr lang="en-US" sz="3600" b="1">
                <a:solidFill>
                  <a:srgbClr val="000000"/>
                </a:solidFill>
                <a:latin typeface="Calibri"/>
                <a:ea typeface="Calibri"/>
                <a:cs typeface="Calibri"/>
                <a:sym typeface="Calibri"/>
              </a:rPr>
              <a:t>Graduation Requirements for Students Entering High School in 2020-21</a:t>
            </a:r>
            <a:endParaRPr sz="3600" b="1">
              <a:solidFill>
                <a:srgbClr val="000000"/>
              </a:solidFill>
              <a:latin typeface="Calibri"/>
              <a:ea typeface="Calibri"/>
              <a:cs typeface="Calibri"/>
              <a:sym typeface="Calibri"/>
            </a:endParaRPr>
          </a:p>
          <a:p>
            <a:pPr marL="0" lvl="0" indent="0" algn="l" rtl="0">
              <a:spcBef>
                <a:spcPts val="0"/>
              </a:spcBef>
              <a:spcAft>
                <a:spcPts val="0"/>
              </a:spcAft>
              <a:buNone/>
            </a:pPr>
            <a:endParaRPr/>
          </a:p>
        </p:txBody>
      </p:sp>
      <p:pic>
        <p:nvPicPr>
          <p:cNvPr id="203" name="Google Shape;203;p41"/>
          <p:cNvPicPr preferRelativeResize="0"/>
          <p:nvPr/>
        </p:nvPicPr>
        <p:blipFill rotWithShape="1">
          <a:blip r:embed="rId3">
            <a:alphaModFix/>
          </a:blip>
          <a:srcRect t="15554" r="477"/>
          <a:stretch/>
        </p:blipFill>
        <p:spPr>
          <a:xfrm>
            <a:off x="200225" y="1061675"/>
            <a:ext cx="8787076" cy="57291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p86"/>
          <p:cNvSpPr txBox="1"/>
          <p:nvPr/>
        </p:nvSpPr>
        <p:spPr>
          <a:xfrm>
            <a:off x="0" y="0"/>
            <a:ext cx="9144000" cy="1948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959" b="1">
                <a:solidFill>
                  <a:schemeClr val="dk1"/>
                </a:solidFill>
                <a:latin typeface="Calibri"/>
                <a:ea typeface="Calibri"/>
                <a:cs typeface="Calibri"/>
                <a:sym typeface="Calibri"/>
              </a:rPr>
              <a:t>Paying for College</a:t>
            </a:r>
            <a:br>
              <a:rPr lang="en-US" sz="3959" b="1">
                <a:solidFill>
                  <a:schemeClr val="dk1"/>
                </a:solidFill>
                <a:latin typeface="Calibri"/>
                <a:ea typeface="Calibri"/>
                <a:cs typeface="Calibri"/>
                <a:sym typeface="Calibri"/>
              </a:rPr>
            </a:br>
            <a:r>
              <a:rPr lang="en-US" sz="4770" b="1">
                <a:solidFill>
                  <a:schemeClr val="dk1"/>
                </a:solidFill>
                <a:latin typeface="Calibri"/>
                <a:ea typeface="Calibri"/>
                <a:cs typeface="Calibri"/>
                <a:sym typeface="Calibri"/>
              </a:rPr>
              <a:t>Federal Student Aid</a:t>
            </a:r>
            <a:br>
              <a:rPr lang="en-US" sz="4770" b="1">
                <a:solidFill>
                  <a:schemeClr val="dk1"/>
                </a:solidFill>
                <a:latin typeface="Calibri"/>
                <a:ea typeface="Calibri"/>
                <a:cs typeface="Calibri"/>
                <a:sym typeface="Calibri"/>
              </a:rPr>
            </a:br>
            <a:r>
              <a:rPr lang="en-US" sz="1979" b="1" u="sng">
                <a:solidFill>
                  <a:srgbClr val="538CD5"/>
                </a:solidFill>
                <a:latin typeface="Calibri"/>
                <a:ea typeface="Calibri"/>
                <a:cs typeface="Calibri"/>
                <a:sym typeface="Calibri"/>
              </a:rPr>
              <a:t>https://studentaid.ed.gov/</a:t>
            </a:r>
            <a:br>
              <a:rPr lang="en-US" sz="4770" b="1">
                <a:solidFill>
                  <a:schemeClr val="dk1"/>
                </a:solidFill>
                <a:latin typeface="Calibri"/>
                <a:ea typeface="Calibri"/>
                <a:cs typeface="Calibri"/>
                <a:sym typeface="Calibri"/>
              </a:rPr>
            </a:br>
            <a:endParaRPr/>
          </a:p>
        </p:txBody>
      </p:sp>
      <p:sp>
        <p:nvSpPr>
          <p:cNvPr id="580" name="Google Shape;580;p86"/>
          <p:cNvSpPr txBox="1"/>
          <p:nvPr/>
        </p:nvSpPr>
        <p:spPr>
          <a:xfrm>
            <a:off x="3072000" y="1790950"/>
            <a:ext cx="3000000" cy="1029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5400">
                <a:solidFill>
                  <a:srgbClr val="00B050"/>
                </a:solidFill>
                <a:latin typeface="Calibri"/>
                <a:ea typeface="Calibri"/>
                <a:cs typeface="Calibri"/>
                <a:sym typeface="Calibri"/>
              </a:rPr>
              <a:t>FAFSA</a:t>
            </a:r>
            <a:endParaRPr/>
          </a:p>
        </p:txBody>
      </p:sp>
      <p:sp>
        <p:nvSpPr>
          <p:cNvPr id="581" name="Google Shape;581;p86"/>
          <p:cNvSpPr txBox="1"/>
          <p:nvPr/>
        </p:nvSpPr>
        <p:spPr>
          <a:xfrm>
            <a:off x="254200" y="2745625"/>
            <a:ext cx="8684400" cy="336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b="1">
                <a:solidFill>
                  <a:schemeClr val="dk1"/>
                </a:solidFill>
                <a:latin typeface="Calibri"/>
                <a:ea typeface="Calibri"/>
                <a:cs typeface="Calibri"/>
                <a:sym typeface="Calibri"/>
              </a:rPr>
              <a:t>Federal student aid includes:</a:t>
            </a:r>
            <a:endParaRPr>
              <a:solidFill>
                <a:schemeClr val="dk1"/>
              </a:solidFill>
            </a:endParaRPr>
          </a:p>
          <a:p>
            <a:pPr marL="0" lvl="0" indent="0" algn="l" rtl="0">
              <a:spcBef>
                <a:spcPts val="0"/>
              </a:spcBef>
              <a:spcAft>
                <a:spcPts val="0"/>
              </a:spcAft>
              <a:buNone/>
            </a:pPr>
            <a:r>
              <a:rPr lang="en-US" sz="1800" u="sng">
                <a:solidFill>
                  <a:srgbClr val="0000FF"/>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Grants</a:t>
            </a:r>
            <a:r>
              <a:rPr lang="en-US" sz="1800">
                <a:solidFill>
                  <a:schemeClr val="dk1"/>
                </a:solidFill>
                <a:latin typeface="Calibri"/>
                <a:ea typeface="Calibri"/>
                <a:cs typeface="Calibri"/>
                <a:sym typeface="Calibri"/>
              </a:rPr>
              <a:t>—financial aid that doesn’t have to be repaid (unless, for example, you withdraw from school and owe a refund)</a:t>
            </a:r>
            <a:endParaRPr>
              <a:solidFill>
                <a:schemeClr val="dk1"/>
              </a:solidFill>
            </a:endParaRPr>
          </a:p>
          <a:p>
            <a:pPr marL="0" lvl="0" indent="0" algn="l" rtl="0">
              <a:spcBef>
                <a:spcPts val="0"/>
              </a:spcBef>
              <a:spcAft>
                <a:spcPts val="0"/>
              </a:spcAft>
              <a:buNone/>
            </a:pPr>
            <a:r>
              <a:rPr lang="en-US" sz="1800" u="sng">
                <a:solidFill>
                  <a:srgbClr val="0000FF"/>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Loans</a:t>
            </a:r>
            <a:r>
              <a:rPr lang="en-US" sz="1800">
                <a:solidFill>
                  <a:schemeClr val="dk1"/>
                </a:solidFill>
                <a:latin typeface="Calibri"/>
                <a:ea typeface="Calibri"/>
                <a:cs typeface="Calibri"/>
                <a:sym typeface="Calibri"/>
              </a:rPr>
              <a:t>— borrowed money for college or career school; you must repay your loans, with interest</a:t>
            </a:r>
            <a:endParaRPr>
              <a:solidFill>
                <a:schemeClr val="dk1"/>
              </a:solidFill>
            </a:endParaRPr>
          </a:p>
          <a:p>
            <a:pPr marL="0" lvl="0" indent="0" algn="l" rtl="0">
              <a:spcBef>
                <a:spcPts val="0"/>
              </a:spcBef>
              <a:spcAft>
                <a:spcPts val="0"/>
              </a:spcAft>
              <a:buNone/>
            </a:pPr>
            <a:r>
              <a:rPr lang="en-US" sz="1800" u="sng">
                <a:solidFill>
                  <a:srgbClr val="0000FF"/>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Work-Study</a:t>
            </a:r>
            <a:r>
              <a:rPr lang="en-US" sz="1800">
                <a:solidFill>
                  <a:schemeClr val="dk1"/>
                </a:solidFill>
                <a:latin typeface="Calibri"/>
                <a:ea typeface="Calibri"/>
                <a:cs typeface="Calibri"/>
                <a:sym typeface="Calibri"/>
              </a:rPr>
              <a:t>—a work program through which you earn money to help you pay for school</a:t>
            </a:r>
            <a:endParaRPr>
              <a:solidFill>
                <a:schemeClr val="dk1"/>
              </a:solidFill>
            </a:endParaRPr>
          </a:p>
          <a:p>
            <a:pPr marL="285750" lvl="0" indent="-285750" algn="l" rtl="0">
              <a:spcBef>
                <a:spcPts val="0"/>
              </a:spcBef>
              <a:spcAft>
                <a:spcPts val="0"/>
              </a:spcAft>
              <a:buClr>
                <a:schemeClr val="dk1"/>
              </a:buClr>
              <a:buSzPts val="1800"/>
              <a:buChar char="•"/>
            </a:pPr>
            <a:r>
              <a:rPr lang="en-US" sz="1800">
                <a:solidFill>
                  <a:schemeClr val="dk1"/>
                </a:solidFill>
                <a:latin typeface="Calibri"/>
                <a:ea typeface="Calibri"/>
                <a:cs typeface="Calibri"/>
                <a:sym typeface="Calibri"/>
              </a:rPr>
              <a:t>Use </a:t>
            </a:r>
            <a:r>
              <a:rPr lang="en-US" sz="1800" i="1" u="sng">
                <a:solidFill>
                  <a:srgbClr val="0000FF"/>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FAFSA4caster</a:t>
            </a:r>
            <a:r>
              <a:rPr lang="en-US" sz="1800">
                <a:solidFill>
                  <a:schemeClr val="dk1"/>
                </a:solidFill>
                <a:latin typeface="Calibri"/>
                <a:ea typeface="Calibri"/>
                <a:cs typeface="Calibri"/>
                <a:sym typeface="Calibri"/>
              </a:rPr>
              <a:t> to get an estimate of how much aid you might receive from the U.S. Department of Education.</a:t>
            </a:r>
            <a:endParaRPr>
              <a:solidFill>
                <a:schemeClr val="dk1"/>
              </a:solidFill>
            </a:endParaRPr>
          </a:p>
          <a:p>
            <a:pPr marL="285750" lvl="0" indent="-285750" algn="l" rtl="0">
              <a:spcBef>
                <a:spcPts val="0"/>
              </a:spcBef>
              <a:spcAft>
                <a:spcPts val="0"/>
              </a:spcAft>
              <a:buClr>
                <a:schemeClr val="dk1"/>
              </a:buClr>
              <a:buSzPts val="1800"/>
              <a:buChar char="•"/>
            </a:pPr>
            <a:r>
              <a:rPr lang="en-US" sz="1800">
                <a:solidFill>
                  <a:schemeClr val="dk1"/>
                </a:solidFill>
                <a:latin typeface="Calibri"/>
                <a:ea typeface="Calibri"/>
                <a:cs typeface="Calibri"/>
                <a:sym typeface="Calibri"/>
              </a:rPr>
              <a:t>Apply for federal student aid using the </a:t>
            </a:r>
            <a:r>
              <a:rPr lang="en-US" sz="1800" i="1" u="sng">
                <a:solidFill>
                  <a:srgbClr val="0000FF"/>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Free Application for Federal Student Aid</a:t>
            </a:r>
            <a:r>
              <a:rPr lang="en-US" sz="1800" u="sng">
                <a:solidFill>
                  <a:srgbClr val="0000FF"/>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 (FAFSA</a:t>
            </a:r>
            <a:r>
              <a:rPr lang="en-US" sz="1800" u="sng" baseline="30000">
                <a:solidFill>
                  <a:srgbClr val="0000FF"/>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a:t>
            </a:r>
            <a:r>
              <a:rPr lang="en-US" sz="1800" u="sng">
                <a:solidFill>
                  <a:srgbClr val="0000FF"/>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a:t>
            </a:r>
            <a:r>
              <a:rPr lang="en-US" sz="1800">
                <a:solidFill>
                  <a:schemeClr val="dk1"/>
                </a:solidFill>
                <a:latin typeface="Calibri"/>
                <a:ea typeface="Calibri"/>
                <a:cs typeface="Calibri"/>
                <a:sym typeface="Calibri"/>
              </a:rPr>
              <a:t>. And remember, the first F in “FAFSA” stands for “free”—</a:t>
            </a:r>
            <a:r>
              <a:rPr lang="en-US" sz="1800" u="sng">
                <a:solidFill>
                  <a:srgbClr val="0000FF"/>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you shouldn’t pay to fill out the FAFSA</a:t>
            </a:r>
            <a:r>
              <a:rPr lang="en-US" sz="1800">
                <a:solidFill>
                  <a:schemeClr val="dk1"/>
                </a:solidFill>
                <a:latin typeface="Calibri"/>
                <a:ea typeface="Calibri"/>
                <a:cs typeface="Calibri"/>
                <a:sym typeface="Calibri"/>
              </a:rPr>
              <a:t>! </a:t>
            </a:r>
            <a:endParaRPr>
              <a:solidFill>
                <a:schemeClr val="dk1"/>
              </a:solidFill>
            </a:endParaRPr>
          </a:p>
          <a:p>
            <a:pPr marL="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p87"/>
          <p:cNvSpPr txBox="1"/>
          <p:nvPr/>
        </p:nvSpPr>
        <p:spPr>
          <a:xfrm>
            <a:off x="0" y="0"/>
            <a:ext cx="8926500" cy="141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959" b="1">
                <a:solidFill>
                  <a:schemeClr val="dk1"/>
                </a:solidFill>
                <a:latin typeface="Calibri"/>
                <a:ea typeface="Calibri"/>
                <a:cs typeface="Calibri"/>
                <a:sym typeface="Calibri"/>
              </a:rPr>
              <a:t>Paying for College</a:t>
            </a:r>
            <a:br>
              <a:rPr lang="en-US" sz="3959" b="1">
                <a:solidFill>
                  <a:schemeClr val="dk1"/>
                </a:solidFill>
                <a:latin typeface="Calibri"/>
                <a:ea typeface="Calibri"/>
                <a:cs typeface="Calibri"/>
                <a:sym typeface="Calibri"/>
              </a:rPr>
            </a:br>
            <a:r>
              <a:rPr lang="en-US" sz="3240" b="1">
                <a:solidFill>
                  <a:srgbClr val="FF0000"/>
                </a:solidFill>
                <a:latin typeface="Calibri"/>
                <a:ea typeface="Calibri"/>
                <a:cs typeface="Calibri"/>
                <a:sym typeface="Calibri"/>
              </a:rPr>
              <a:t>Local Scholarships</a:t>
            </a:r>
            <a:endParaRPr sz="3240">
              <a:solidFill>
                <a:srgbClr val="FF0000"/>
              </a:solidFill>
              <a:latin typeface="Calibri"/>
              <a:ea typeface="Calibri"/>
              <a:cs typeface="Calibri"/>
              <a:sym typeface="Calibri"/>
            </a:endParaRPr>
          </a:p>
        </p:txBody>
      </p:sp>
      <p:sp>
        <p:nvSpPr>
          <p:cNvPr id="588" name="Google Shape;588;p87"/>
          <p:cNvSpPr txBox="1"/>
          <p:nvPr/>
        </p:nvSpPr>
        <p:spPr>
          <a:xfrm>
            <a:off x="399350" y="1815050"/>
            <a:ext cx="8394000" cy="394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b="1">
                <a:solidFill>
                  <a:schemeClr val="dk1"/>
                </a:solidFill>
                <a:latin typeface="Calibri"/>
                <a:ea typeface="Calibri"/>
                <a:cs typeface="Calibri"/>
                <a:sym typeface="Calibri"/>
              </a:rPr>
              <a:t>Santa Fe College Scholarships – January of Senior Year</a:t>
            </a:r>
            <a:endParaRPr>
              <a:solidFill>
                <a:schemeClr val="dk1"/>
              </a:solidFill>
            </a:endParaRPr>
          </a:p>
          <a:p>
            <a:pPr marL="0" lvl="0" indent="0" algn="l" rtl="0">
              <a:spcBef>
                <a:spcPts val="0"/>
              </a:spcBef>
              <a:spcAft>
                <a:spcPts val="0"/>
              </a:spcAft>
              <a:buNone/>
            </a:pPr>
            <a:r>
              <a:rPr lang="en-US" sz="1800" b="1" u="sng">
                <a:solidFill>
                  <a:srgbClr val="0000FF"/>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http://www.sfcollege.edu/development/index.php?section=scholarships</a:t>
            </a:r>
            <a:r>
              <a:rPr lang="en-US" sz="1800" b="1">
                <a:solidFill>
                  <a:schemeClr val="dk1"/>
                </a:solidFill>
                <a:latin typeface="Calibri"/>
                <a:ea typeface="Calibri"/>
                <a:cs typeface="Calibri"/>
                <a:sym typeface="Calibri"/>
              </a:rPr>
              <a:t> </a:t>
            </a:r>
            <a:br>
              <a:rPr lang="en-US" sz="1800" b="1">
                <a:solidFill>
                  <a:schemeClr val="dk1"/>
                </a:solidFill>
                <a:latin typeface="Calibri"/>
                <a:ea typeface="Calibri"/>
                <a:cs typeface="Calibri"/>
                <a:sym typeface="Calibri"/>
              </a:rPr>
            </a:br>
            <a:endParaRPr sz="1800">
              <a:solidFill>
                <a:schemeClr val="dk1"/>
              </a:solidFill>
              <a:latin typeface="Calibri"/>
              <a:ea typeface="Calibri"/>
              <a:cs typeface="Calibri"/>
              <a:sym typeface="Calibri"/>
            </a:endParaRPr>
          </a:p>
          <a:p>
            <a:pPr marL="0" lvl="0" indent="0" algn="l" rtl="0">
              <a:spcBef>
                <a:spcPts val="0"/>
              </a:spcBef>
              <a:spcAft>
                <a:spcPts val="0"/>
              </a:spcAft>
              <a:buNone/>
            </a:pPr>
            <a:endParaRPr sz="1800">
              <a:solidFill>
                <a:schemeClr val="dk1"/>
              </a:solidFill>
              <a:latin typeface="Calibri"/>
              <a:ea typeface="Calibri"/>
              <a:cs typeface="Calibri"/>
              <a:sym typeface="Calibri"/>
            </a:endParaRPr>
          </a:p>
          <a:p>
            <a:pPr marL="0" lvl="0" indent="0" algn="l" rtl="0">
              <a:spcBef>
                <a:spcPts val="0"/>
              </a:spcBef>
              <a:spcAft>
                <a:spcPts val="0"/>
              </a:spcAft>
              <a:buNone/>
            </a:pPr>
            <a:r>
              <a:rPr lang="en-US" sz="2400" b="1">
                <a:solidFill>
                  <a:schemeClr val="dk1"/>
                </a:solidFill>
                <a:latin typeface="Calibri"/>
                <a:ea typeface="Calibri"/>
                <a:cs typeface="Calibri"/>
                <a:sym typeface="Calibri"/>
              </a:rPr>
              <a:t>Education Foundation of Alachua County Scholarships – January of Senior Year</a:t>
            </a:r>
            <a:br>
              <a:rPr lang="en-US" sz="1800">
                <a:solidFill>
                  <a:schemeClr val="dk1"/>
                </a:solidFill>
                <a:latin typeface="Calibri"/>
                <a:ea typeface="Calibri"/>
                <a:cs typeface="Calibri"/>
                <a:sym typeface="Calibri"/>
              </a:rPr>
            </a:br>
            <a:r>
              <a:rPr lang="en-US" sz="1800" b="1" u="sng">
                <a:solidFill>
                  <a:srgbClr val="0000FF"/>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https://edfoundationac.awardspring.com/</a:t>
            </a:r>
            <a:r>
              <a:rPr lang="en-US" sz="1800" b="1">
                <a:solidFill>
                  <a:schemeClr val="dk1"/>
                </a:solidFill>
                <a:latin typeface="Calibri"/>
                <a:ea typeface="Calibri"/>
                <a:cs typeface="Calibri"/>
                <a:sym typeface="Calibri"/>
              </a:rPr>
              <a:t>	</a:t>
            </a:r>
            <a:endParaRPr>
              <a:solidFill>
                <a:schemeClr val="dk1"/>
              </a:solidFill>
            </a:endParaRPr>
          </a:p>
          <a:p>
            <a:pPr marL="0" lvl="0" indent="0" algn="l" rtl="0">
              <a:spcBef>
                <a:spcPts val="0"/>
              </a:spcBef>
              <a:spcAft>
                <a:spcPts val="0"/>
              </a:spcAft>
              <a:buNone/>
            </a:pPr>
            <a:endParaRPr sz="1800" b="1">
              <a:solidFill>
                <a:schemeClr val="dk1"/>
              </a:solidFill>
              <a:latin typeface="Calibri"/>
              <a:ea typeface="Calibri"/>
              <a:cs typeface="Calibri"/>
              <a:sym typeface="Calibri"/>
            </a:endParaRPr>
          </a:p>
          <a:p>
            <a:pPr marL="0" lvl="0" indent="0" algn="l" rtl="0">
              <a:spcBef>
                <a:spcPts val="0"/>
              </a:spcBef>
              <a:spcAft>
                <a:spcPts val="0"/>
              </a:spcAft>
              <a:buNone/>
            </a:pPr>
            <a:endParaRPr sz="1800" b="1">
              <a:solidFill>
                <a:schemeClr val="dk1"/>
              </a:solidFill>
              <a:latin typeface="Calibri"/>
              <a:ea typeface="Calibri"/>
              <a:cs typeface="Calibri"/>
              <a:sym typeface="Calibri"/>
            </a:endParaRPr>
          </a:p>
          <a:p>
            <a:pPr marL="0" lvl="0" indent="0" algn="l" rtl="0">
              <a:spcBef>
                <a:spcPts val="0"/>
              </a:spcBef>
              <a:spcAft>
                <a:spcPts val="0"/>
              </a:spcAft>
              <a:buNone/>
            </a:pPr>
            <a:r>
              <a:rPr lang="en-US" sz="2400" b="1">
                <a:solidFill>
                  <a:schemeClr val="dk1"/>
                </a:solidFill>
                <a:latin typeface="Calibri"/>
                <a:ea typeface="Calibri"/>
                <a:cs typeface="Calibri"/>
                <a:sym typeface="Calibri"/>
              </a:rPr>
              <a:t>Search online – Scholarships available for everything! </a:t>
            </a:r>
            <a:endParaRPr>
              <a:solidFill>
                <a:schemeClr val="dk1"/>
              </a:solidFill>
            </a:endParaRPr>
          </a:p>
          <a:p>
            <a:pPr marL="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Google Shape;594;p88"/>
          <p:cNvSpPr txBox="1"/>
          <p:nvPr/>
        </p:nvSpPr>
        <p:spPr>
          <a:xfrm>
            <a:off x="520300" y="-60475"/>
            <a:ext cx="8273100" cy="1972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240" b="1">
                <a:solidFill>
                  <a:schemeClr val="dk1"/>
                </a:solidFill>
                <a:latin typeface="Calibri"/>
                <a:ea typeface="Calibri"/>
                <a:cs typeface="Calibri"/>
                <a:sym typeface="Calibri"/>
              </a:rPr>
              <a:t>Alachua County</a:t>
            </a:r>
            <a:br>
              <a:rPr lang="en-US" sz="3240" b="1">
                <a:solidFill>
                  <a:schemeClr val="dk1"/>
                </a:solidFill>
                <a:latin typeface="Calibri"/>
                <a:ea typeface="Calibri"/>
                <a:cs typeface="Calibri"/>
                <a:sym typeface="Calibri"/>
              </a:rPr>
            </a:br>
            <a:r>
              <a:rPr lang="en-US" sz="3240" b="1">
                <a:solidFill>
                  <a:schemeClr val="dk1"/>
                </a:solidFill>
                <a:latin typeface="Calibri"/>
                <a:ea typeface="Calibri"/>
                <a:cs typeface="Calibri"/>
                <a:sym typeface="Calibri"/>
              </a:rPr>
              <a:t>Education and Career Planning Unit  </a:t>
            </a:r>
            <a:br>
              <a:rPr lang="en-US" sz="3240" b="1">
                <a:solidFill>
                  <a:schemeClr val="dk1"/>
                </a:solidFill>
                <a:latin typeface="Calibri"/>
                <a:ea typeface="Calibri"/>
                <a:cs typeface="Calibri"/>
                <a:sym typeface="Calibri"/>
              </a:rPr>
            </a:br>
            <a:r>
              <a:rPr lang="en-US" sz="2430" b="1">
                <a:solidFill>
                  <a:schemeClr val="dk1"/>
                </a:solidFill>
                <a:latin typeface="Calibri"/>
                <a:ea typeface="Calibri"/>
                <a:cs typeface="Calibri"/>
                <a:sym typeface="Calibri"/>
              </a:rPr>
              <a:t>GRADE 8 </a:t>
            </a:r>
            <a:br>
              <a:rPr lang="en-US" sz="3959" b="1">
                <a:solidFill>
                  <a:schemeClr val="dk1"/>
                </a:solidFill>
                <a:latin typeface="Calibri"/>
                <a:ea typeface="Calibri"/>
                <a:cs typeface="Calibri"/>
                <a:sym typeface="Calibri"/>
              </a:rPr>
            </a:br>
            <a:endParaRPr sz="2160">
              <a:solidFill>
                <a:srgbClr val="FF0000"/>
              </a:solidFill>
              <a:latin typeface="Calibri"/>
              <a:ea typeface="Calibri"/>
              <a:cs typeface="Calibri"/>
              <a:sym typeface="Calibri"/>
            </a:endParaRPr>
          </a:p>
        </p:txBody>
      </p:sp>
      <p:sp>
        <p:nvSpPr>
          <p:cNvPr id="595" name="Google Shape;595;p88"/>
          <p:cNvSpPr txBox="1"/>
          <p:nvPr/>
        </p:nvSpPr>
        <p:spPr>
          <a:xfrm>
            <a:off x="1124375" y="1476775"/>
            <a:ext cx="6753600" cy="4426800"/>
          </a:xfrm>
          <a:prstGeom prst="rect">
            <a:avLst/>
          </a:prstGeom>
          <a:noFill/>
          <a:ln>
            <a:noFill/>
          </a:ln>
        </p:spPr>
        <p:txBody>
          <a:bodyPr spcFirstLastPara="1" wrap="square" lIns="91425" tIns="91425" rIns="91425" bIns="91425" anchor="t" anchorCtr="0">
            <a:noAutofit/>
          </a:bodyPr>
          <a:lstStyle/>
          <a:p>
            <a:pPr marL="0" lvl="0" indent="-127000" algn="l" rtl="0">
              <a:spcBef>
                <a:spcPts val="0"/>
              </a:spcBef>
              <a:spcAft>
                <a:spcPts val="0"/>
              </a:spcAft>
              <a:buClr>
                <a:schemeClr val="dk1"/>
              </a:buClr>
              <a:buSzPts val="2000"/>
              <a:buChar char="•"/>
            </a:pPr>
            <a:r>
              <a:rPr lang="en-US" sz="2000" b="1">
                <a:solidFill>
                  <a:schemeClr val="dk1"/>
                </a:solidFill>
                <a:latin typeface="Calibri"/>
                <a:ea typeface="Calibri"/>
                <a:cs typeface="Calibri"/>
                <a:sym typeface="Calibri"/>
              </a:rPr>
              <a:t>  Academic and Career Academy Programs </a:t>
            </a:r>
            <a:endParaRPr sz="2000" b="1">
              <a:solidFill>
                <a:schemeClr val="dk1"/>
              </a:solidFill>
              <a:latin typeface="Calibri"/>
              <a:ea typeface="Calibri"/>
              <a:cs typeface="Calibri"/>
              <a:sym typeface="Calibri"/>
            </a:endParaRPr>
          </a:p>
          <a:p>
            <a:pPr marL="0" lvl="0" indent="0" algn="l" rtl="0">
              <a:spcBef>
                <a:spcPts val="0"/>
              </a:spcBef>
              <a:spcAft>
                <a:spcPts val="0"/>
              </a:spcAft>
              <a:buNone/>
            </a:pPr>
            <a:endParaRPr sz="2000" b="1">
              <a:solidFill>
                <a:schemeClr val="dk1"/>
              </a:solidFill>
              <a:latin typeface="Calibri"/>
              <a:ea typeface="Calibri"/>
              <a:cs typeface="Calibri"/>
              <a:sym typeface="Calibri"/>
            </a:endParaRPr>
          </a:p>
          <a:p>
            <a:pPr marL="0" lvl="0" indent="-127000" algn="l" rtl="0">
              <a:spcBef>
                <a:spcPts val="0"/>
              </a:spcBef>
              <a:spcAft>
                <a:spcPts val="0"/>
              </a:spcAft>
              <a:buClr>
                <a:schemeClr val="dk1"/>
              </a:buClr>
              <a:buSzPts val="2000"/>
              <a:buChar char="•"/>
            </a:pPr>
            <a:r>
              <a:rPr lang="en-US" sz="2000" b="1">
                <a:solidFill>
                  <a:schemeClr val="dk1"/>
                </a:solidFill>
                <a:latin typeface="Calibri"/>
                <a:ea typeface="Calibri"/>
                <a:cs typeface="Calibri"/>
                <a:sym typeface="Calibri"/>
              </a:rPr>
              <a:t>  Parent Information Nights</a:t>
            </a:r>
            <a:br>
              <a:rPr lang="en-US" sz="2000" b="1">
                <a:solidFill>
                  <a:schemeClr val="dk1"/>
                </a:solidFill>
                <a:latin typeface="Calibri"/>
                <a:ea typeface="Calibri"/>
                <a:cs typeface="Calibri"/>
                <a:sym typeface="Calibri"/>
              </a:rPr>
            </a:br>
            <a:endParaRPr sz="2000" b="1">
              <a:solidFill>
                <a:schemeClr val="dk1"/>
              </a:solidFill>
              <a:latin typeface="Calibri"/>
              <a:ea typeface="Calibri"/>
              <a:cs typeface="Calibri"/>
              <a:sym typeface="Calibri"/>
            </a:endParaRPr>
          </a:p>
          <a:p>
            <a:pPr marL="0" lvl="0" indent="-127000" algn="l" rtl="0">
              <a:spcBef>
                <a:spcPts val="0"/>
              </a:spcBef>
              <a:spcAft>
                <a:spcPts val="0"/>
              </a:spcAft>
              <a:buClr>
                <a:schemeClr val="dk1"/>
              </a:buClr>
              <a:buSzPts val="2000"/>
              <a:buChar char="•"/>
            </a:pPr>
            <a:r>
              <a:rPr lang="en-US" sz="2000" b="1">
                <a:solidFill>
                  <a:schemeClr val="dk1"/>
                </a:solidFill>
                <a:latin typeface="Calibri"/>
                <a:ea typeface="Calibri"/>
                <a:cs typeface="Calibri"/>
                <a:sym typeface="Calibri"/>
              </a:rPr>
              <a:t>  MyCareerShines: </a:t>
            </a:r>
            <a:r>
              <a:rPr lang="en-US" sz="2000">
                <a:solidFill>
                  <a:schemeClr val="dk1"/>
                </a:solidFill>
                <a:latin typeface="Calibri"/>
                <a:ea typeface="Calibri"/>
                <a:cs typeface="Calibri"/>
                <a:sym typeface="Calibri"/>
              </a:rPr>
              <a:t>Career Interest Inventory</a:t>
            </a:r>
            <a:endParaRPr sz="2000">
              <a:solidFill>
                <a:schemeClr val="dk1"/>
              </a:solidFill>
              <a:latin typeface="Calibri"/>
              <a:ea typeface="Calibri"/>
              <a:cs typeface="Calibri"/>
              <a:sym typeface="Calibri"/>
            </a:endParaRPr>
          </a:p>
          <a:p>
            <a:pPr marL="457200" lvl="0" indent="0" algn="l" rtl="0">
              <a:spcBef>
                <a:spcPts val="0"/>
              </a:spcBef>
              <a:spcAft>
                <a:spcPts val="0"/>
              </a:spcAft>
              <a:buNone/>
            </a:pPr>
            <a:r>
              <a:rPr lang="en-US" sz="2000">
                <a:solidFill>
                  <a:schemeClr val="dk1"/>
                </a:solidFill>
                <a:latin typeface="Calibri"/>
                <a:ea typeface="Calibri"/>
                <a:cs typeface="Calibri"/>
                <a:sym typeface="Calibri"/>
              </a:rPr>
              <a:t>			   High Demand, High Wage Careers</a:t>
            </a:r>
            <a:endParaRPr sz="2000">
              <a:solidFill>
                <a:schemeClr val="dk1"/>
              </a:solidFill>
              <a:latin typeface="Calibri"/>
              <a:ea typeface="Calibri"/>
              <a:cs typeface="Calibri"/>
              <a:sym typeface="Calibri"/>
            </a:endParaRPr>
          </a:p>
          <a:p>
            <a:pPr marL="457200" lvl="0" indent="0" algn="l" rtl="0">
              <a:spcBef>
                <a:spcPts val="0"/>
              </a:spcBef>
              <a:spcAft>
                <a:spcPts val="0"/>
              </a:spcAft>
              <a:buNone/>
            </a:pPr>
            <a:r>
              <a:rPr lang="en-US" sz="2000">
                <a:solidFill>
                  <a:schemeClr val="dk1"/>
                </a:solidFill>
                <a:latin typeface="Calibri"/>
                <a:ea typeface="Calibri"/>
                <a:cs typeface="Calibri"/>
                <a:sym typeface="Calibri"/>
              </a:rPr>
              <a:t>		           High School and College Planning</a:t>
            </a:r>
            <a:endParaRPr sz="2000">
              <a:solidFill>
                <a:schemeClr val="dk1"/>
              </a:solidFill>
              <a:latin typeface="Calibri"/>
              <a:ea typeface="Calibri"/>
              <a:cs typeface="Calibri"/>
              <a:sym typeface="Calibri"/>
            </a:endParaRPr>
          </a:p>
          <a:p>
            <a:pPr marL="457200" lvl="0" indent="0" algn="l" rtl="0">
              <a:spcBef>
                <a:spcPts val="0"/>
              </a:spcBef>
              <a:spcAft>
                <a:spcPts val="0"/>
              </a:spcAft>
              <a:buNone/>
            </a:pPr>
            <a:endParaRPr sz="2000">
              <a:solidFill>
                <a:schemeClr val="dk1"/>
              </a:solidFill>
              <a:latin typeface="Calibri"/>
              <a:ea typeface="Calibri"/>
              <a:cs typeface="Calibri"/>
              <a:sym typeface="Calibri"/>
            </a:endParaRPr>
          </a:p>
          <a:p>
            <a:pPr marL="0" lvl="0" indent="-127000" algn="l" rtl="0">
              <a:spcBef>
                <a:spcPts val="0"/>
              </a:spcBef>
              <a:spcAft>
                <a:spcPts val="0"/>
              </a:spcAft>
              <a:buClr>
                <a:schemeClr val="dk1"/>
              </a:buClr>
              <a:buSzPts val="2000"/>
              <a:buChar char="•"/>
            </a:pPr>
            <a:r>
              <a:rPr lang="en-US" sz="2000">
                <a:solidFill>
                  <a:schemeClr val="dk1"/>
                </a:solidFill>
                <a:latin typeface="Calibri"/>
                <a:ea typeface="Calibri"/>
                <a:cs typeface="Calibri"/>
                <a:sym typeface="Calibri"/>
              </a:rPr>
              <a:t> </a:t>
            </a:r>
            <a:r>
              <a:rPr lang="en-US" sz="2000" b="1">
                <a:solidFill>
                  <a:schemeClr val="dk1"/>
                </a:solidFill>
                <a:latin typeface="Calibri"/>
                <a:ea typeface="Calibri"/>
                <a:cs typeface="Calibri"/>
                <a:sym typeface="Calibri"/>
              </a:rPr>
              <a:t>Plan for the Future: </a:t>
            </a:r>
            <a:r>
              <a:rPr lang="en-US" sz="2000">
                <a:solidFill>
                  <a:schemeClr val="dk1"/>
                </a:solidFill>
                <a:latin typeface="Calibri"/>
                <a:ea typeface="Calibri"/>
                <a:cs typeface="Calibri"/>
                <a:sym typeface="Calibri"/>
              </a:rPr>
              <a:t>High School Planning Guide</a:t>
            </a:r>
            <a:br>
              <a:rPr lang="en-US" sz="2000">
                <a:solidFill>
                  <a:schemeClr val="dk1"/>
                </a:solidFill>
                <a:latin typeface="Calibri"/>
                <a:ea typeface="Calibri"/>
                <a:cs typeface="Calibri"/>
                <a:sym typeface="Calibri"/>
              </a:rPr>
            </a:br>
            <a:endParaRPr sz="2000">
              <a:solidFill>
                <a:schemeClr val="dk1"/>
              </a:solidFill>
              <a:latin typeface="Calibri"/>
              <a:ea typeface="Calibri"/>
              <a:cs typeface="Calibri"/>
              <a:sym typeface="Calibri"/>
            </a:endParaRPr>
          </a:p>
          <a:p>
            <a:pPr marL="0" lvl="0" indent="-127000" algn="l" rtl="0">
              <a:spcBef>
                <a:spcPts val="0"/>
              </a:spcBef>
              <a:spcAft>
                <a:spcPts val="0"/>
              </a:spcAft>
              <a:buClr>
                <a:schemeClr val="dk1"/>
              </a:buClr>
              <a:buSzPts val="2000"/>
              <a:buChar char="•"/>
            </a:pPr>
            <a:r>
              <a:rPr lang="en-US" sz="2000">
                <a:solidFill>
                  <a:schemeClr val="dk1"/>
                </a:solidFill>
                <a:latin typeface="Calibri"/>
                <a:ea typeface="Calibri"/>
                <a:cs typeface="Calibri"/>
                <a:sym typeface="Calibri"/>
              </a:rPr>
              <a:t> </a:t>
            </a:r>
            <a:r>
              <a:rPr lang="en-US" sz="2000" b="1">
                <a:solidFill>
                  <a:schemeClr val="dk1"/>
                </a:solidFill>
                <a:latin typeface="Calibri"/>
                <a:ea typeface="Calibri"/>
                <a:cs typeface="Calibri"/>
                <a:sym typeface="Calibri"/>
              </a:rPr>
              <a:t>High School Registration and Four Year High School Planning </a:t>
            </a:r>
            <a:endParaRPr sz="2000">
              <a:solidFill>
                <a:schemeClr val="dk1"/>
              </a:solidFill>
              <a:latin typeface="Calibri"/>
              <a:ea typeface="Calibri"/>
              <a:cs typeface="Calibri"/>
              <a:sym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89"/>
          <p:cNvSpPr txBox="1">
            <a:spLocks noGrp="1"/>
          </p:cNvSpPr>
          <p:nvPr>
            <p:ph type="title"/>
          </p:nvPr>
        </p:nvSpPr>
        <p:spPr>
          <a:xfrm>
            <a:off x="457200" y="381000"/>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959"/>
              <a:buFont typeface="Arial"/>
              <a:buNone/>
            </a:pPr>
            <a:r>
              <a:rPr lang="en-US" sz="3959" b="1">
                <a:latin typeface="Arial"/>
                <a:ea typeface="Arial"/>
                <a:cs typeface="Arial"/>
                <a:sym typeface="Arial"/>
              </a:rPr>
              <a:t>Plan for the Future: </a:t>
            </a:r>
            <a:br>
              <a:rPr lang="en-US" sz="3959" b="1">
                <a:latin typeface="Arial"/>
                <a:ea typeface="Arial"/>
                <a:cs typeface="Arial"/>
                <a:sym typeface="Arial"/>
              </a:rPr>
            </a:br>
            <a:r>
              <a:rPr lang="en-US" sz="3959" b="1">
                <a:latin typeface="Arial"/>
                <a:ea typeface="Arial"/>
                <a:cs typeface="Arial"/>
                <a:sym typeface="Arial"/>
              </a:rPr>
              <a:t>High School Planning Guide</a:t>
            </a:r>
            <a:endParaRPr sz="3959" b="1">
              <a:latin typeface="Arial"/>
              <a:ea typeface="Arial"/>
              <a:cs typeface="Arial"/>
              <a:sym typeface="Arial"/>
            </a:endParaRPr>
          </a:p>
        </p:txBody>
      </p:sp>
      <p:pic>
        <p:nvPicPr>
          <p:cNvPr id="601" name="Google Shape;601;p89"/>
          <p:cNvPicPr preferRelativeResize="0"/>
          <p:nvPr/>
        </p:nvPicPr>
        <p:blipFill rotWithShape="1">
          <a:blip r:embed="rId3">
            <a:alphaModFix/>
          </a:blip>
          <a:srcRect/>
          <a:stretch/>
        </p:blipFill>
        <p:spPr>
          <a:xfrm>
            <a:off x="2209800" y="1676400"/>
            <a:ext cx="4754377" cy="5105399"/>
          </a:xfrm>
          <a:prstGeom prst="rect">
            <a:avLst/>
          </a:prstGeom>
          <a:noFill/>
          <a:ln>
            <a:noFill/>
          </a:ln>
        </p:spPr>
      </p:pic>
      <p:sp>
        <p:nvSpPr>
          <p:cNvPr id="602" name="Google Shape;602;p89"/>
          <p:cNvSpPr txBox="1"/>
          <p:nvPr/>
        </p:nvSpPr>
        <p:spPr>
          <a:xfrm>
            <a:off x="4267200" y="5715000"/>
            <a:ext cx="914400" cy="4455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8" name="Google Shape;608;p90"/>
          <p:cNvSpPr txBox="1">
            <a:spLocks noGrp="1"/>
          </p:cNvSpPr>
          <p:nvPr>
            <p:ph type="ctrTitle" idx="4294967295"/>
          </p:nvPr>
        </p:nvSpPr>
        <p:spPr>
          <a:xfrm>
            <a:off x="685800" y="381000"/>
            <a:ext cx="7772400" cy="1470000"/>
          </a:xfrm>
          <a:prstGeom prst="rect">
            <a:avLst/>
          </a:prstGeom>
          <a:noFill/>
          <a:ln w="9525" cap="flat" cmpd="sng">
            <a:solidFill>
              <a:schemeClr val="dk1"/>
            </a:solidFill>
            <a:prstDash val="dash"/>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r>
              <a:rPr lang="en-US"/>
              <a:t>QUESTIONS????</a:t>
            </a:r>
            <a:endParaRPr/>
          </a:p>
        </p:txBody>
      </p:sp>
      <p:sp>
        <p:nvSpPr>
          <p:cNvPr id="609" name="Google Shape;609;p90"/>
          <p:cNvSpPr txBox="1"/>
          <p:nvPr/>
        </p:nvSpPr>
        <p:spPr>
          <a:xfrm>
            <a:off x="685775" y="2007825"/>
            <a:ext cx="7772400" cy="3544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900">
                <a:solidFill>
                  <a:srgbClr val="FF0000"/>
                </a:solidFill>
                <a:latin typeface="Calibri"/>
                <a:ea typeface="Calibri"/>
                <a:cs typeface="Calibri"/>
                <a:sym typeface="Calibri"/>
              </a:rPr>
              <a:t>Westwood School Counselors:</a:t>
            </a:r>
            <a:br>
              <a:rPr lang="en-US" sz="2700">
                <a:solidFill>
                  <a:srgbClr val="FF0000"/>
                </a:solidFill>
                <a:latin typeface="Calibri"/>
                <a:ea typeface="Calibri"/>
                <a:cs typeface="Calibri"/>
                <a:sym typeface="Calibri"/>
              </a:rPr>
            </a:br>
            <a:r>
              <a:rPr lang="en-US" sz="2700">
                <a:solidFill>
                  <a:srgbClr val="FF0000"/>
                </a:solidFill>
                <a:latin typeface="Calibri"/>
                <a:ea typeface="Calibri"/>
                <a:cs typeface="Calibri"/>
                <a:sym typeface="Calibri"/>
              </a:rPr>
              <a:t>Jennifer MacEwan (A-L) </a:t>
            </a:r>
            <a:r>
              <a:rPr lang="en-US" sz="2700" u="sng">
                <a:latin typeface="Calibri"/>
                <a:ea typeface="Calibri"/>
                <a:cs typeface="Calibri"/>
                <a:sym typeface="Calibri"/>
                <a:hlinkClick r:id="rId3"/>
              </a:rPr>
              <a:t>macewajj@gm.sbac.edu</a:t>
            </a:r>
            <a:endParaRPr sz="2700">
              <a:latin typeface="Calibri"/>
              <a:ea typeface="Calibri"/>
              <a:cs typeface="Calibri"/>
              <a:sym typeface="Calibri"/>
            </a:endParaRPr>
          </a:p>
          <a:p>
            <a:pPr marL="0" lvl="0" indent="0" algn="ctr" rtl="0">
              <a:spcBef>
                <a:spcPts val="0"/>
              </a:spcBef>
              <a:spcAft>
                <a:spcPts val="0"/>
              </a:spcAft>
              <a:buNone/>
            </a:pPr>
            <a:r>
              <a:rPr lang="en-US" sz="2700">
                <a:solidFill>
                  <a:srgbClr val="FF0000"/>
                </a:solidFill>
                <a:latin typeface="Calibri"/>
                <a:ea typeface="Calibri"/>
                <a:cs typeface="Calibri"/>
                <a:sym typeface="Calibri"/>
              </a:rPr>
              <a:t>Christy Darji (M-Z) </a:t>
            </a:r>
            <a:r>
              <a:rPr lang="en-US" sz="2700" u="sng">
                <a:latin typeface="Calibri"/>
                <a:ea typeface="Calibri"/>
                <a:cs typeface="Calibri"/>
                <a:sym typeface="Calibri"/>
                <a:hlinkClick r:id="rId4"/>
              </a:rPr>
              <a:t>darjics@gm.sbac.edu</a:t>
            </a:r>
            <a:endParaRPr sz="2700">
              <a:latin typeface="Calibri"/>
              <a:ea typeface="Calibri"/>
              <a:cs typeface="Calibri"/>
              <a:sym typeface="Calibri"/>
            </a:endParaRPr>
          </a:p>
          <a:p>
            <a:pPr marL="0" lvl="0" indent="0" algn="ctr" rtl="0">
              <a:spcBef>
                <a:spcPts val="0"/>
              </a:spcBef>
              <a:spcAft>
                <a:spcPts val="0"/>
              </a:spcAft>
              <a:buNone/>
            </a:pPr>
            <a:r>
              <a:rPr lang="en-US" sz="2700">
                <a:solidFill>
                  <a:srgbClr val="FF0000"/>
                </a:solidFill>
                <a:latin typeface="Calibri"/>
                <a:ea typeface="Calibri"/>
                <a:cs typeface="Calibri"/>
                <a:sym typeface="Calibri"/>
              </a:rPr>
              <a:t>or</a:t>
            </a:r>
            <a:endParaRPr sz="2700">
              <a:solidFill>
                <a:srgbClr val="FF0000"/>
              </a:solidFill>
              <a:latin typeface="Calibri"/>
              <a:ea typeface="Calibri"/>
              <a:cs typeface="Calibri"/>
              <a:sym typeface="Calibri"/>
            </a:endParaRPr>
          </a:p>
          <a:p>
            <a:pPr marL="0" lvl="0" indent="0" algn="ctr" rtl="0">
              <a:spcBef>
                <a:spcPts val="0"/>
              </a:spcBef>
              <a:spcAft>
                <a:spcPts val="0"/>
              </a:spcAft>
              <a:buNone/>
            </a:pPr>
            <a:r>
              <a:rPr lang="en-US" sz="2700">
                <a:solidFill>
                  <a:srgbClr val="FF0000"/>
                </a:solidFill>
                <a:latin typeface="Calibri"/>
                <a:ea typeface="Calibri"/>
                <a:cs typeface="Calibri"/>
                <a:sym typeface="Calibri"/>
              </a:rPr>
              <a:t>Jennifer Taylor, Supervisor of Student Services</a:t>
            </a:r>
            <a:endParaRPr sz="2700">
              <a:solidFill>
                <a:srgbClr val="888888"/>
              </a:solidFill>
              <a:latin typeface="Calibri"/>
              <a:ea typeface="Calibri"/>
              <a:cs typeface="Calibri"/>
              <a:sym typeface="Calibri"/>
            </a:endParaRPr>
          </a:p>
          <a:p>
            <a:pPr marL="0" lvl="0" indent="0" algn="ctr" rtl="0">
              <a:spcBef>
                <a:spcPts val="640"/>
              </a:spcBef>
              <a:spcAft>
                <a:spcPts val="0"/>
              </a:spcAft>
              <a:buNone/>
            </a:pPr>
            <a:r>
              <a:rPr lang="en-US" sz="2700">
                <a:solidFill>
                  <a:srgbClr val="FF0000"/>
                </a:solidFill>
                <a:latin typeface="Calibri"/>
                <a:ea typeface="Calibri"/>
                <a:cs typeface="Calibri"/>
                <a:sym typeface="Calibri"/>
              </a:rPr>
              <a:t>352-955-7671 X1604</a:t>
            </a:r>
            <a:endParaRPr sz="2700">
              <a:solidFill>
                <a:srgbClr val="888888"/>
              </a:solidFill>
              <a:latin typeface="Calibri"/>
              <a:ea typeface="Calibri"/>
              <a:cs typeface="Calibri"/>
              <a:sym typeface="Calibri"/>
            </a:endParaRPr>
          </a:p>
          <a:p>
            <a:pPr marL="0" lvl="0" indent="0" algn="ctr" rtl="0">
              <a:spcBef>
                <a:spcPts val="640"/>
              </a:spcBef>
              <a:spcAft>
                <a:spcPts val="0"/>
              </a:spcAft>
              <a:buNone/>
            </a:pPr>
            <a:r>
              <a:rPr lang="en-US" sz="2700" u="sng">
                <a:latin typeface="Calibri"/>
                <a:ea typeface="Calibri"/>
                <a:cs typeface="Calibri"/>
                <a:sym typeface="Calibri"/>
                <a:hlinkClick r:id="rId5"/>
              </a:rPr>
              <a:t>taylorjp@gm.sbac.edu</a:t>
            </a:r>
            <a:r>
              <a:rPr lang="en-US" sz="2700">
                <a:latin typeface="Calibri"/>
                <a:ea typeface="Calibri"/>
                <a:cs typeface="Calibri"/>
                <a:sym typeface="Calibri"/>
              </a:rPr>
              <a:t>	</a:t>
            </a:r>
            <a:endParaRPr sz="9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42"/>
          <p:cNvSpPr txBox="1"/>
          <p:nvPr/>
        </p:nvSpPr>
        <p:spPr>
          <a:xfrm>
            <a:off x="0" y="0"/>
            <a:ext cx="9021000" cy="1558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000" b="1">
                <a:solidFill>
                  <a:srgbClr val="FF0000"/>
                </a:solidFill>
                <a:latin typeface="Calibri"/>
                <a:ea typeface="Calibri"/>
                <a:cs typeface="Calibri"/>
                <a:sym typeface="Calibri"/>
              </a:rPr>
              <a:t>Online Course </a:t>
            </a:r>
            <a:r>
              <a:rPr lang="en-US" sz="4000" b="1">
                <a:solidFill>
                  <a:schemeClr val="dk1"/>
                </a:solidFill>
                <a:latin typeface="Calibri"/>
                <a:ea typeface="Calibri"/>
                <a:cs typeface="Calibri"/>
                <a:sym typeface="Calibri"/>
              </a:rPr>
              <a:t>Requirement</a:t>
            </a:r>
            <a:endParaRPr>
              <a:solidFill>
                <a:schemeClr val="dk1"/>
              </a:solidFill>
            </a:endParaRPr>
          </a:p>
          <a:p>
            <a:pPr marL="0" lvl="0" indent="0" algn="ctr" rtl="0">
              <a:spcBef>
                <a:spcPts val="0"/>
              </a:spcBef>
              <a:spcAft>
                <a:spcPts val="0"/>
              </a:spcAft>
              <a:buNone/>
            </a:pPr>
            <a:r>
              <a:rPr lang="en-US" sz="4000" b="1">
                <a:solidFill>
                  <a:schemeClr val="dk1"/>
                </a:solidFill>
                <a:latin typeface="Calibri"/>
                <a:ea typeface="Calibri"/>
                <a:cs typeface="Calibri"/>
                <a:sym typeface="Calibri"/>
              </a:rPr>
              <a:t>for a Standard Diploma</a:t>
            </a:r>
            <a:endParaRPr sz="4000" b="1">
              <a:solidFill>
                <a:schemeClr val="dk1"/>
              </a:solidFill>
              <a:latin typeface="Calibri"/>
              <a:ea typeface="Calibri"/>
              <a:cs typeface="Calibri"/>
              <a:sym typeface="Calibri"/>
            </a:endParaRPr>
          </a:p>
        </p:txBody>
      </p:sp>
      <p:pic>
        <p:nvPicPr>
          <p:cNvPr id="210" name="Google Shape;210;p42" descr="C:\Program Files (x86)\Microsoft Office\MEDIA\CAGCAT10\j0195384.wmf"/>
          <p:cNvPicPr preferRelativeResize="0"/>
          <p:nvPr/>
        </p:nvPicPr>
        <p:blipFill rotWithShape="1">
          <a:blip r:embed="rId3">
            <a:alphaModFix/>
          </a:blip>
          <a:srcRect/>
          <a:stretch/>
        </p:blipFill>
        <p:spPr>
          <a:xfrm>
            <a:off x="3674059" y="1400650"/>
            <a:ext cx="1795883" cy="1833373"/>
          </a:xfrm>
          <a:prstGeom prst="rect">
            <a:avLst/>
          </a:prstGeom>
          <a:noFill/>
          <a:ln>
            <a:noFill/>
          </a:ln>
        </p:spPr>
      </p:pic>
      <p:sp>
        <p:nvSpPr>
          <p:cNvPr id="211" name="Google Shape;211;p42"/>
          <p:cNvSpPr txBox="1"/>
          <p:nvPr/>
        </p:nvSpPr>
        <p:spPr>
          <a:xfrm>
            <a:off x="0" y="3138375"/>
            <a:ext cx="9021000" cy="2655900"/>
          </a:xfrm>
          <a:prstGeom prst="rect">
            <a:avLst/>
          </a:prstGeom>
          <a:noFill/>
          <a:ln>
            <a:noFill/>
          </a:ln>
        </p:spPr>
        <p:txBody>
          <a:bodyPr spcFirstLastPara="1" wrap="square" lIns="91425" tIns="91425" rIns="91425" bIns="91425" anchor="t" anchorCtr="0">
            <a:noAutofit/>
          </a:bodyPr>
          <a:lstStyle/>
          <a:p>
            <a:pPr marL="285750" lvl="0" indent="-285750" algn="l" rtl="0">
              <a:spcBef>
                <a:spcPts val="0"/>
              </a:spcBef>
              <a:spcAft>
                <a:spcPts val="0"/>
              </a:spcAft>
              <a:buClr>
                <a:schemeClr val="dk1"/>
              </a:buClr>
              <a:buSzPts val="2400"/>
              <a:buChar char="•"/>
            </a:pPr>
            <a:r>
              <a:rPr lang="en-US" sz="2400">
                <a:solidFill>
                  <a:schemeClr val="dk1"/>
                </a:solidFill>
                <a:latin typeface="Calibri"/>
                <a:ea typeface="Calibri"/>
                <a:cs typeface="Calibri"/>
                <a:sym typeface="Calibri"/>
              </a:rPr>
              <a:t>1 online course is required as part of the 24 credit requirement – may include driver’s education.</a:t>
            </a:r>
            <a:endParaRPr>
              <a:solidFill>
                <a:schemeClr val="dk1"/>
              </a:solidFill>
            </a:endParaRPr>
          </a:p>
          <a:p>
            <a:pPr marL="285750" lvl="0" indent="-234950" algn="l" rtl="0">
              <a:spcBef>
                <a:spcPts val="0"/>
              </a:spcBef>
              <a:spcAft>
                <a:spcPts val="0"/>
              </a:spcAft>
              <a:buNone/>
            </a:pPr>
            <a:endParaRPr sz="800">
              <a:solidFill>
                <a:schemeClr val="dk1"/>
              </a:solidFill>
              <a:latin typeface="Calibri"/>
              <a:ea typeface="Calibri"/>
              <a:cs typeface="Calibri"/>
              <a:sym typeface="Calibri"/>
            </a:endParaRPr>
          </a:p>
          <a:p>
            <a:pPr marL="285750" lvl="0" indent="-285750" algn="l" rtl="0">
              <a:spcBef>
                <a:spcPts val="0"/>
              </a:spcBef>
              <a:spcAft>
                <a:spcPts val="0"/>
              </a:spcAft>
              <a:buClr>
                <a:schemeClr val="dk1"/>
              </a:buClr>
              <a:buSzPts val="2400"/>
              <a:buChar char="•"/>
            </a:pPr>
            <a:r>
              <a:rPr lang="en-US" sz="2400">
                <a:solidFill>
                  <a:schemeClr val="dk1"/>
                </a:solidFill>
                <a:latin typeface="Calibri"/>
                <a:ea typeface="Calibri"/>
                <a:cs typeface="Calibri"/>
                <a:sym typeface="Calibri"/>
              </a:rPr>
              <a:t>Students may also earn the online credit through participation in a career/technical course in which they earn an industry certification that meets this standard.</a:t>
            </a:r>
            <a:endParaRPr>
              <a:solidFill>
                <a:schemeClr val="dk1"/>
              </a:solidFill>
            </a:endParaRPr>
          </a:p>
          <a:p>
            <a:pPr marL="285750" lvl="0" indent="-234950" algn="l" rtl="0">
              <a:spcBef>
                <a:spcPts val="0"/>
              </a:spcBef>
              <a:spcAft>
                <a:spcPts val="0"/>
              </a:spcAft>
              <a:buNone/>
            </a:pPr>
            <a:endParaRPr sz="800">
              <a:solidFill>
                <a:schemeClr val="dk1"/>
              </a:solidFill>
              <a:latin typeface="Calibri"/>
              <a:ea typeface="Calibri"/>
              <a:cs typeface="Calibri"/>
              <a:sym typeface="Calibri"/>
            </a:endParaRPr>
          </a:p>
          <a:p>
            <a:pPr marL="285750" lvl="0" indent="-285750" algn="l" rtl="0">
              <a:spcBef>
                <a:spcPts val="0"/>
              </a:spcBef>
              <a:spcAft>
                <a:spcPts val="0"/>
              </a:spcAft>
              <a:buClr>
                <a:schemeClr val="dk1"/>
              </a:buClr>
              <a:buSzPts val="2400"/>
              <a:buChar char="•"/>
            </a:pPr>
            <a:r>
              <a:rPr lang="en-US" sz="2400">
                <a:solidFill>
                  <a:schemeClr val="dk1"/>
                </a:solidFill>
                <a:latin typeface="Calibri"/>
                <a:ea typeface="Calibri"/>
                <a:cs typeface="Calibri"/>
                <a:sym typeface="Calibri"/>
              </a:rPr>
              <a:t>Note: Students graduating with an AICE, IB or 18 credit ACCEL or CTE diploma are exempt from the online course requirement.</a:t>
            </a:r>
            <a:endParaRPr sz="2400">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43"/>
          <p:cNvSpPr txBox="1"/>
          <p:nvPr/>
        </p:nvSpPr>
        <p:spPr>
          <a:xfrm>
            <a:off x="0" y="0"/>
            <a:ext cx="9054600" cy="1266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200" b="1">
                <a:solidFill>
                  <a:srgbClr val="FF0000"/>
                </a:solidFill>
              </a:rPr>
              <a:t>World (Foreign) Language Requirement </a:t>
            </a:r>
            <a:r>
              <a:rPr lang="en-US" sz="3200" b="1">
                <a:solidFill>
                  <a:schemeClr val="dk1"/>
                </a:solidFill>
              </a:rPr>
              <a:t>for 4 Year College Admission</a:t>
            </a:r>
            <a:endParaRPr sz="3200">
              <a:solidFill>
                <a:schemeClr val="dk1"/>
              </a:solidFill>
            </a:endParaRPr>
          </a:p>
        </p:txBody>
      </p:sp>
      <p:pic>
        <p:nvPicPr>
          <p:cNvPr id="218" name="Google Shape;218;p43"/>
          <p:cNvPicPr preferRelativeResize="0"/>
          <p:nvPr/>
        </p:nvPicPr>
        <p:blipFill rotWithShape="1">
          <a:blip r:embed="rId3">
            <a:alphaModFix/>
          </a:blip>
          <a:srcRect/>
          <a:stretch/>
        </p:blipFill>
        <p:spPr>
          <a:xfrm>
            <a:off x="3937520" y="1181100"/>
            <a:ext cx="1179576" cy="1447800"/>
          </a:xfrm>
          <a:prstGeom prst="rect">
            <a:avLst/>
          </a:prstGeom>
          <a:noFill/>
          <a:ln>
            <a:noFill/>
          </a:ln>
        </p:spPr>
      </p:pic>
      <p:sp>
        <p:nvSpPr>
          <p:cNvPr id="219" name="Google Shape;219;p43"/>
          <p:cNvSpPr txBox="1"/>
          <p:nvPr/>
        </p:nvSpPr>
        <p:spPr>
          <a:xfrm>
            <a:off x="358600" y="2712550"/>
            <a:ext cx="8527800" cy="3305700"/>
          </a:xfrm>
          <a:prstGeom prst="rect">
            <a:avLst/>
          </a:prstGeom>
          <a:noFill/>
          <a:ln>
            <a:noFill/>
          </a:ln>
        </p:spPr>
        <p:txBody>
          <a:bodyPr spcFirstLastPara="1" wrap="square" lIns="91425" tIns="91425" rIns="91425" bIns="91425" anchor="t" anchorCtr="0">
            <a:noAutofit/>
          </a:bodyPr>
          <a:lstStyle/>
          <a:p>
            <a:pPr marL="0" lvl="0" indent="-152400" algn="l" rtl="0">
              <a:spcBef>
                <a:spcPts val="0"/>
              </a:spcBef>
              <a:spcAft>
                <a:spcPts val="0"/>
              </a:spcAft>
              <a:buClr>
                <a:schemeClr val="dk1"/>
              </a:buClr>
              <a:buSzPts val="2400"/>
              <a:buChar char="•"/>
            </a:pPr>
            <a:r>
              <a:rPr lang="en-US" sz="2400" b="1">
                <a:solidFill>
                  <a:schemeClr val="dk1"/>
                </a:solidFill>
                <a:latin typeface="Calibri"/>
                <a:ea typeface="Calibri"/>
                <a:cs typeface="Calibri"/>
                <a:sym typeface="Calibri"/>
              </a:rPr>
              <a:t>  Students must complete </a:t>
            </a:r>
            <a:r>
              <a:rPr lang="en-US" sz="2400" b="1">
                <a:solidFill>
                  <a:srgbClr val="FF0000"/>
                </a:solidFill>
                <a:latin typeface="Calibri"/>
                <a:ea typeface="Calibri"/>
                <a:cs typeface="Calibri"/>
                <a:sym typeface="Calibri"/>
              </a:rPr>
              <a:t>2 course credits </a:t>
            </a:r>
            <a:r>
              <a:rPr lang="en-US" sz="2400" b="1">
                <a:solidFill>
                  <a:schemeClr val="dk1"/>
                </a:solidFill>
                <a:latin typeface="Calibri"/>
                <a:ea typeface="Calibri"/>
                <a:cs typeface="Calibri"/>
                <a:sym typeface="Calibri"/>
              </a:rPr>
              <a:t>in the </a:t>
            </a:r>
            <a:r>
              <a:rPr lang="en-US" sz="2400" b="1" u="sng">
                <a:solidFill>
                  <a:srgbClr val="FF0000"/>
                </a:solidFill>
                <a:latin typeface="Calibri"/>
                <a:ea typeface="Calibri"/>
                <a:cs typeface="Calibri"/>
                <a:sym typeface="Calibri"/>
              </a:rPr>
              <a:t>SAME</a:t>
            </a:r>
            <a:r>
              <a:rPr lang="en-US" sz="2400" b="1">
                <a:solidFill>
                  <a:srgbClr val="FF0000"/>
                </a:solidFill>
                <a:latin typeface="Calibri"/>
                <a:ea typeface="Calibri"/>
                <a:cs typeface="Calibri"/>
                <a:sym typeface="Calibri"/>
              </a:rPr>
              <a:t> </a:t>
            </a:r>
            <a:br>
              <a:rPr lang="en-US" sz="2400" b="1">
                <a:solidFill>
                  <a:srgbClr val="FF0000"/>
                </a:solidFill>
                <a:latin typeface="Calibri"/>
                <a:ea typeface="Calibri"/>
                <a:cs typeface="Calibri"/>
                <a:sym typeface="Calibri"/>
              </a:rPr>
            </a:br>
            <a:r>
              <a:rPr lang="en-US" sz="2400" b="1">
                <a:solidFill>
                  <a:srgbClr val="FF0000"/>
                </a:solidFill>
                <a:latin typeface="Calibri"/>
                <a:ea typeface="Calibri"/>
                <a:cs typeface="Calibri"/>
                <a:sym typeface="Calibri"/>
              </a:rPr>
              <a:t>    </a:t>
            </a:r>
            <a:r>
              <a:rPr lang="en-US" sz="2400" b="1" u="sng">
                <a:solidFill>
                  <a:srgbClr val="FF0000"/>
                </a:solidFill>
                <a:latin typeface="Calibri"/>
                <a:ea typeface="Calibri"/>
                <a:cs typeface="Calibri"/>
                <a:sym typeface="Calibri"/>
              </a:rPr>
              <a:t>World</a:t>
            </a:r>
            <a:r>
              <a:rPr lang="en-US" sz="2400" b="1">
                <a:solidFill>
                  <a:srgbClr val="FF0000"/>
                </a:solidFill>
                <a:latin typeface="Calibri"/>
                <a:ea typeface="Calibri"/>
                <a:cs typeface="Calibri"/>
                <a:sym typeface="Calibri"/>
              </a:rPr>
              <a:t> (</a:t>
            </a:r>
            <a:r>
              <a:rPr lang="en-US" sz="2400" b="1" u="sng">
                <a:solidFill>
                  <a:srgbClr val="FF0000"/>
                </a:solidFill>
                <a:latin typeface="Calibri"/>
                <a:ea typeface="Calibri"/>
                <a:cs typeface="Calibri"/>
                <a:sym typeface="Calibri"/>
              </a:rPr>
              <a:t>Foreign</a:t>
            </a:r>
            <a:r>
              <a:rPr lang="en-US" sz="2400" b="1">
                <a:solidFill>
                  <a:srgbClr val="FF0000"/>
                </a:solidFill>
                <a:latin typeface="Calibri"/>
                <a:ea typeface="Calibri"/>
                <a:cs typeface="Calibri"/>
                <a:sym typeface="Calibri"/>
              </a:rPr>
              <a:t>) </a:t>
            </a:r>
            <a:r>
              <a:rPr lang="en-US" sz="2400" b="1" u="sng">
                <a:solidFill>
                  <a:srgbClr val="FF0000"/>
                </a:solidFill>
                <a:latin typeface="Calibri"/>
                <a:ea typeface="Calibri"/>
                <a:cs typeface="Calibri"/>
                <a:sym typeface="Calibri"/>
              </a:rPr>
              <a:t>Language</a:t>
            </a:r>
            <a:r>
              <a:rPr lang="en-US" sz="2400" b="1">
                <a:solidFill>
                  <a:srgbClr val="FF0000"/>
                </a:solidFill>
                <a:latin typeface="Calibri"/>
                <a:ea typeface="Calibri"/>
                <a:cs typeface="Calibri"/>
                <a:sym typeface="Calibri"/>
              </a:rPr>
              <a:t> </a:t>
            </a:r>
            <a:r>
              <a:rPr lang="en-US" sz="2400" b="1">
                <a:solidFill>
                  <a:schemeClr val="dk1"/>
                </a:solidFill>
                <a:latin typeface="Calibri"/>
                <a:ea typeface="Calibri"/>
                <a:cs typeface="Calibri"/>
                <a:sym typeface="Calibri"/>
              </a:rPr>
              <a:t>during high school to meet the</a:t>
            </a:r>
            <a:br>
              <a:rPr lang="en-US" sz="2400" b="1">
                <a:solidFill>
                  <a:schemeClr val="dk1"/>
                </a:solidFill>
                <a:latin typeface="Calibri"/>
                <a:ea typeface="Calibri"/>
                <a:cs typeface="Calibri"/>
                <a:sym typeface="Calibri"/>
              </a:rPr>
            </a:br>
            <a:r>
              <a:rPr lang="en-US" sz="2400" b="1">
                <a:solidFill>
                  <a:schemeClr val="dk1"/>
                </a:solidFill>
                <a:latin typeface="Calibri"/>
                <a:ea typeface="Calibri"/>
                <a:cs typeface="Calibri"/>
                <a:sym typeface="Calibri"/>
              </a:rPr>
              <a:t>    admission requirement for a 4 year college or university. **</a:t>
            </a:r>
            <a:r>
              <a:rPr lang="en-US" sz="2000" b="1">
                <a:solidFill>
                  <a:schemeClr val="dk1"/>
                </a:solidFill>
                <a:latin typeface="Calibri"/>
                <a:ea typeface="Calibri"/>
                <a:cs typeface="Calibri"/>
                <a:sym typeface="Calibri"/>
              </a:rPr>
              <a:t>Students do not need a world language credit to graduate high school</a:t>
            </a:r>
            <a:br>
              <a:rPr lang="en-US" sz="2000" b="1">
                <a:solidFill>
                  <a:schemeClr val="dk1"/>
                </a:solidFill>
                <a:latin typeface="Calibri"/>
                <a:ea typeface="Calibri"/>
                <a:cs typeface="Calibri"/>
                <a:sym typeface="Calibri"/>
              </a:rPr>
            </a:br>
            <a:endParaRPr sz="2000" b="1">
              <a:solidFill>
                <a:schemeClr val="dk1"/>
              </a:solidFill>
              <a:latin typeface="Calibri"/>
              <a:ea typeface="Calibri"/>
              <a:cs typeface="Calibri"/>
              <a:sym typeface="Calibri"/>
            </a:endParaRPr>
          </a:p>
          <a:p>
            <a:pPr marL="0" lvl="0" indent="-152400" algn="l" rtl="0">
              <a:spcBef>
                <a:spcPts val="0"/>
              </a:spcBef>
              <a:spcAft>
                <a:spcPts val="0"/>
              </a:spcAft>
              <a:buClr>
                <a:schemeClr val="dk1"/>
              </a:buClr>
              <a:buSzPts val="2400"/>
              <a:buChar char="•"/>
            </a:pPr>
            <a:r>
              <a:rPr lang="en-US" sz="2400" b="1">
                <a:solidFill>
                  <a:schemeClr val="dk1"/>
                </a:solidFill>
                <a:latin typeface="Calibri"/>
                <a:ea typeface="Calibri"/>
                <a:cs typeface="Calibri"/>
                <a:sym typeface="Calibri"/>
              </a:rPr>
              <a:t>  High school athletes should know that </a:t>
            </a:r>
            <a:r>
              <a:rPr lang="en-US" sz="2400" b="1">
                <a:solidFill>
                  <a:srgbClr val="FF0000"/>
                </a:solidFill>
                <a:latin typeface="Calibri"/>
                <a:ea typeface="Calibri"/>
                <a:cs typeface="Calibri"/>
                <a:sym typeface="Calibri"/>
              </a:rPr>
              <a:t>2 course credits </a:t>
            </a:r>
            <a:r>
              <a:rPr lang="en-US" sz="2400" b="1">
                <a:solidFill>
                  <a:schemeClr val="dk1"/>
                </a:solidFill>
                <a:latin typeface="Calibri"/>
                <a:ea typeface="Calibri"/>
                <a:cs typeface="Calibri"/>
                <a:sym typeface="Calibri"/>
              </a:rPr>
              <a:t>in the</a:t>
            </a:r>
            <a:br>
              <a:rPr lang="en-US" sz="2400" b="1">
                <a:solidFill>
                  <a:schemeClr val="dk1"/>
                </a:solidFill>
                <a:latin typeface="Calibri"/>
                <a:ea typeface="Calibri"/>
                <a:cs typeface="Calibri"/>
                <a:sym typeface="Calibri"/>
              </a:rPr>
            </a:br>
            <a:r>
              <a:rPr lang="en-US" sz="2400" b="1">
                <a:solidFill>
                  <a:schemeClr val="dk1"/>
                </a:solidFill>
                <a:latin typeface="Calibri"/>
                <a:ea typeface="Calibri"/>
                <a:cs typeface="Calibri"/>
                <a:sym typeface="Calibri"/>
              </a:rPr>
              <a:t>   </a:t>
            </a:r>
            <a:r>
              <a:rPr lang="en-US" sz="2400" b="1" u="sng">
                <a:solidFill>
                  <a:srgbClr val="FF0000"/>
                </a:solidFill>
                <a:latin typeface="Calibri"/>
                <a:ea typeface="Calibri"/>
                <a:cs typeface="Calibri"/>
                <a:sym typeface="Calibri"/>
              </a:rPr>
              <a:t>SAME</a:t>
            </a:r>
            <a:r>
              <a:rPr lang="en-US" sz="2400" b="1">
                <a:solidFill>
                  <a:srgbClr val="FF0000"/>
                </a:solidFill>
                <a:latin typeface="Calibri"/>
                <a:ea typeface="Calibri"/>
                <a:cs typeface="Calibri"/>
                <a:sym typeface="Calibri"/>
              </a:rPr>
              <a:t> </a:t>
            </a:r>
            <a:r>
              <a:rPr lang="en-US" sz="2400" b="1" u="sng">
                <a:solidFill>
                  <a:srgbClr val="FF0000"/>
                </a:solidFill>
                <a:latin typeface="Calibri"/>
                <a:ea typeface="Calibri"/>
                <a:cs typeface="Calibri"/>
                <a:sym typeface="Calibri"/>
              </a:rPr>
              <a:t>World</a:t>
            </a:r>
            <a:r>
              <a:rPr lang="en-US" sz="2400" b="1">
                <a:solidFill>
                  <a:srgbClr val="FF0000"/>
                </a:solidFill>
                <a:latin typeface="Calibri"/>
                <a:ea typeface="Calibri"/>
                <a:cs typeface="Calibri"/>
                <a:sym typeface="Calibri"/>
              </a:rPr>
              <a:t> (</a:t>
            </a:r>
            <a:r>
              <a:rPr lang="en-US" sz="2400" b="1" u="sng">
                <a:solidFill>
                  <a:srgbClr val="FF0000"/>
                </a:solidFill>
                <a:latin typeface="Calibri"/>
                <a:ea typeface="Calibri"/>
                <a:cs typeface="Calibri"/>
                <a:sym typeface="Calibri"/>
              </a:rPr>
              <a:t>Foreign</a:t>
            </a:r>
            <a:r>
              <a:rPr lang="en-US" sz="2400" b="1">
                <a:solidFill>
                  <a:srgbClr val="FF0000"/>
                </a:solidFill>
                <a:latin typeface="Calibri"/>
                <a:ea typeface="Calibri"/>
                <a:cs typeface="Calibri"/>
                <a:sym typeface="Calibri"/>
              </a:rPr>
              <a:t>) </a:t>
            </a:r>
            <a:r>
              <a:rPr lang="en-US" sz="2400" b="1" u="sng">
                <a:solidFill>
                  <a:srgbClr val="FF0000"/>
                </a:solidFill>
                <a:latin typeface="Calibri"/>
                <a:ea typeface="Calibri"/>
                <a:cs typeface="Calibri"/>
                <a:sym typeface="Calibri"/>
              </a:rPr>
              <a:t>Language</a:t>
            </a:r>
            <a:r>
              <a:rPr lang="en-US" sz="2400" b="1">
                <a:solidFill>
                  <a:srgbClr val="FF0000"/>
                </a:solidFill>
                <a:latin typeface="Calibri"/>
                <a:ea typeface="Calibri"/>
                <a:cs typeface="Calibri"/>
                <a:sym typeface="Calibri"/>
              </a:rPr>
              <a:t> </a:t>
            </a:r>
            <a:r>
              <a:rPr lang="en-US" sz="2400" b="1">
                <a:solidFill>
                  <a:schemeClr val="dk1"/>
                </a:solidFill>
                <a:latin typeface="Calibri"/>
                <a:ea typeface="Calibri"/>
                <a:cs typeface="Calibri"/>
                <a:sym typeface="Calibri"/>
              </a:rPr>
              <a:t>during high school are required</a:t>
            </a:r>
            <a:br>
              <a:rPr lang="en-US" sz="2400" b="1">
                <a:solidFill>
                  <a:schemeClr val="dk1"/>
                </a:solidFill>
                <a:latin typeface="Calibri"/>
                <a:ea typeface="Calibri"/>
                <a:cs typeface="Calibri"/>
                <a:sym typeface="Calibri"/>
              </a:rPr>
            </a:br>
            <a:r>
              <a:rPr lang="en-US" sz="2400" b="1">
                <a:solidFill>
                  <a:schemeClr val="dk1"/>
                </a:solidFill>
                <a:latin typeface="Calibri"/>
                <a:ea typeface="Calibri"/>
                <a:cs typeface="Calibri"/>
                <a:sym typeface="Calibri"/>
              </a:rPr>
              <a:t>   to meet </a:t>
            </a:r>
            <a:r>
              <a:rPr lang="en-US" sz="2400" b="1">
                <a:solidFill>
                  <a:srgbClr val="FF0000"/>
                </a:solidFill>
                <a:latin typeface="Calibri"/>
                <a:ea typeface="Calibri"/>
                <a:cs typeface="Calibri"/>
                <a:sym typeface="Calibri"/>
              </a:rPr>
              <a:t>NCAA requirements </a:t>
            </a:r>
            <a:r>
              <a:rPr lang="en-US" sz="2400" b="1">
                <a:solidFill>
                  <a:schemeClr val="dk1"/>
                </a:solidFill>
                <a:latin typeface="Calibri"/>
                <a:ea typeface="Calibri"/>
                <a:cs typeface="Calibri"/>
                <a:sym typeface="Calibri"/>
              </a:rPr>
              <a:t>to participate in college athletic</a:t>
            </a:r>
            <a:br>
              <a:rPr lang="en-US" sz="2400" b="1">
                <a:solidFill>
                  <a:schemeClr val="dk1"/>
                </a:solidFill>
                <a:latin typeface="Calibri"/>
                <a:ea typeface="Calibri"/>
                <a:cs typeface="Calibri"/>
                <a:sym typeface="Calibri"/>
              </a:rPr>
            </a:br>
            <a:r>
              <a:rPr lang="en-US" sz="2400" b="1">
                <a:solidFill>
                  <a:schemeClr val="dk1"/>
                </a:solidFill>
                <a:latin typeface="Calibri"/>
                <a:ea typeface="Calibri"/>
                <a:cs typeface="Calibri"/>
                <a:sym typeface="Calibri"/>
              </a:rPr>
              <a:t>   programs </a:t>
            </a:r>
            <a:endParaRPr sz="2400">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44"/>
          <p:cNvSpPr txBox="1"/>
          <p:nvPr/>
        </p:nvSpPr>
        <p:spPr>
          <a:xfrm>
            <a:off x="0" y="0"/>
            <a:ext cx="9054600" cy="133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959" b="1">
                <a:solidFill>
                  <a:schemeClr val="dk1"/>
                </a:solidFill>
                <a:latin typeface="Calibri"/>
                <a:ea typeface="Calibri"/>
                <a:cs typeface="Calibri"/>
                <a:sym typeface="Calibri"/>
              </a:rPr>
              <a:t>High School Graduation Requirements</a:t>
            </a:r>
            <a:br>
              <a:rPr lang="en-US" sz="3959">
                <a:solidFill>
                  <a:schemeClr val="dk1"/>
                </a:solidFill>
                <a:latin typeface="Calibri"/>
                <a:ea typeface="Calibri"/>
                <a:cs typeface="Calibri"/>
                <a:sym typeface="Calibri"/>
              </a:rPr>
            </a:br>
            <a:r>
              <a:rPr lang="en-US" sz="3240" b="1">
                <a:solidFill>
                  <a:srgbClr val="FF0000"/>
                </a:solidFill>
                <a:latin typeface="Calibri"/>
                <a:ea typeface="Calibri"/>
                <a:cs typeface="Calibri"/>
                <a:sym typeface="Calibri"/>
              </a:rPr>
              <a:t>Diploma Designations</a:t>
            </a:r>
            <a:endParaRPr sz="3240" b="1">
              <a:solidFill>
                <a:schemeClr val="dk1"/>
              </a:solidFill>
              <a:latin typeface="Calibri"/>
              <a:ea typeface="Calibri"/>
              <a:cs typeface="Calibri"/>
              <a:sym typeface="Calibri"/>
            </a:endParaRPr>
          </a:p>
        </p:txBody>
      </p:sp>
      <p:sp>
        <p:nvSpPr>
          <p:cNvPr id="226" name="Google Shape;226;p44"/>
          <p:cNvSpPr txBox="1">
            <a:spLocks noGrp="1"/>
          </p:cNvSpPr>
          <p:nvPr>
            <p:ph type="body" idx="1"/>
          </p:nvPr>
        </p:nvSpPr>
        <p:spPr>
          <a:xfrm>
            <a:off x="457175" y="1210138"/>
            <a:ext cx="4040100" cy="639900"/>
          </a:xfrm>
          <a:prstGeom prst="rect">
            <a:avLst/>
          </a:prstGeom>
          <a:solidFill>
            <a:schemeClr val="accent2"/>
          </a:solidFill>
          <a:ln>
            <a:noFill/>
          </a:ln>
        </p:spPr>
        <p:txBody>
          <a:bodyPr spcFirstLastPara="1" wrap="square" lIns="91425" tIns="45700" rIns="91425" bIns="45700" anchor="b" anchorCtr="0">
            <a:noAutofit/>
          </a:bodyPr>
          <a:lstStyle/>
          <a:p>
            <a:pPr marL="0" lvl="0" indent="0" algn="ctr" rtl="0">
              <a:spcBef>
                <a:spcPts val="0"/>
              </a:spcBef>
              <a:spcAft>
                <a:spcPts val="0"/>
              </a:spcAft>
              <a:buClr>
                <a:schemeClr val="lt1"/>
              </a:buClr>
              <a:buSzPts val="2400"/>
              <a:buNone/>
            </a:pPr>
            <a:r>
              <a:rPr lang="en-US" sz="2400">
                <a:solidFill>
                  <a:schemeClr val="lt1"/>
                </a:solidFill>
              </a:rPr>
              <a:t>Scholar Designation</a:t>
            </a:r>
            <a:endParaRPr sz="2400">
              <a:solidFill>
                <a:schemeClr val="lt1"/>
              </a:solidFill>
            </a:endParaRPr>
          </a:p>
        </p:txBody>
      </p:sp>
      <p:sp>
        <p:nvSpPr>
          <p:cNvPr id="227" name="Google Shape;227;p44"/>
          <p:cNvSpPr txBox="1">
            <a:spLocks noGrp="1"/>
          </p:cNvSpPr>
          <p:nvPr>
            <p:ph type="body" idx="1"/>
          </p:nvPr>
        </p:nvSpPr>
        <p:spPr>
          <a:xfrm>
            <a:off x="4631750" y="1210138"/>
            <a:ext cx="4040100" cy="639900"/>
          </a:xfrm>
          <a:prstGeom prst="rect">
            <a:avLst/>
          </a:prstGeom>
          <a:solidFill>
            <a:schemeClr val="accent3"/>
          </a:solidFill>
          <a:ln>
            <a:noFill/>
          </a:ln>
        </p:spPr>
        <p:txBody>
          <a:bodyPr spcFirstLastPara="1" wrap="square" lIns="91425" tIns="45700" rIns="91425" bIns="45700" anchor="b" anchorCtr="0">
            <a:noAutofit/>
          </a:bodyPr>
          <a:lstStyle/>
          <a:p>
            <a:pPr marL="0" lvl="0" indent="0" algn="ctr" rtl="0">
              <a:spcBef>
                <a:spcPts val="0"/>
              </a:spcBef>
              <a:spcAft>
                <a:spcPts val="0"/>
              </a:spcAft>
              <a:buClr>
                <a:schemeClr val="lt1"/>
              </a:buClr>
              <a:buSzPts val="2400"/>
              <a:buNone/>
            </a:pPr>
            <a:r>
              <a:rPr lang="en-US" sz="2400">
                <a:solidFill>
                  <a:schemeClr val="lt1"/>
                </a:solidFill>
              </a:rPr>
              <a:t>Merit Designation</a:t>
            </a:r>
            <a:endParaRPr sz="2400">
              <a:solidFill>
                <a:schemeClr val="lt1"/>
              </a:solidFill>
            </a:endParaRPr>
          </a:p>
        </p:txBody>
      </p:sp>
      <p:sp>
        <p:nvSpPr>
          <p:cNvPr id="228" name="Google Shape;228;p44"/>
          <p:cNvSpPr txBox="1"/>
          <p:nvPr/>
        </p:nvSpPr>
        <p:spPr>
          <a:xfrm>
            <a:off x="457175" y="1905725"/>
            <a:ext cx="4040100" cy="486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b="1">
                <a:solidFill>
                  <a:schemeClr val="dk1"/>
                </a:solidFill>
                <a:latin typeface="Calibri"/>
                <a:ea typeface="Calibri"/>
                <a:cs typeface="Calibri"/>
                <a:sym typeface="Calibri"/>
              </a:rPr>
              <a:t>In addition to meeting the standard high school  diploma requirements:</a:t>
            </a:r>
            <a:endParaRPr sz="2400">
              <a:solidFill>
                <a:schemeClr val="dk1"/>
              </a:solidFill>
              <a:latin typeface="Calibri"/>
              <a:ea typeface="Calibri"/>
              <a:cs typeface="Calibri"/>
              <a:sym typeface="Calibri"/>
            </a:endParaRPr>
          </a:p>
          <a:p>
            <a:pPr marL="342900" lvl="0" indent="-342900" algn="l" rtl="0">
              <a:spcBef>
                <a:spcPts val="320"/>
              </a:spcBef>
              <a:spcAft>
                <a:spcPts val="0"/>
              </a:spcAft>
              <a:buClr>
                <a:schemeClr val="dk1"/>
              </a:buClr>
              <a:buSzPts val="1600"/>
              <a:buChar char="•"/>
            </a:pPr>
            <a:r>
              <a:rPr lang="en-US" sz="1600">
                <a:solidFill>
                  <a:schemeClr val="dk1"/>
                </a:solidFill>
                <a:latin typeface="Calibri"/>
                <a:ea typeface="Calibri"/>
                <a:cs typeface="Calibri"/>
                <a:sym typeface="Calibri"/>
              </a:rPr>
              <a:t>Earn one credit in Algebra 2 or an equally rigorous course</a:t>
            </a:r>
            <a:endParaRPr sz="1600">
              <a:solidFill>
                <a:schemeClr val="dk1"/>
              </a:solidFill>
              <a:latin typeface="Calibri"/>
              <a:ea typeface="Calibri"/>
              <a:cs typeface="Calibri"/>
              <a:sym typeface="Calibri"/>
            </a:endParaRPr>
          </a:p>
          <a:p>
            <a:pPr marL="342900" lvl="0" indent="-342900" algn="l" rtl="0">
              <a:spcBef>
                <a:spcPts val="320"/>
              </a:spcBef>
              <a:spcAft>
                <a:spcPts val="0"/>
              </a:spcAft>
              <a:buClr>
                <a:schemeClr val="dk1"/>
              </a:buClr>
              <a:buSzPts val="1600"/>
              <a:buChar char="•"/>
            </a:pPr>
            <a:r>
              <a:rPr lang="en-US" sz="1600">
                <a:solidFill>
                  <a:schemeClr val="dk1"/>
                </a:solidFill>
                <a:latin typeface="Calibri"/>
                <a:ea typeface="Calibri"/>
                <a:cs typeface="Calibri"/>
                <a:sym typeface="Calibri"/>
              </a:rPr>
              <a:t>Pass the geometry EOC</a:t>
            </a:r>
            <a:endParaRPr sz="2400">
              <a:solidFill>
                <a:schemeClr val="dk1"/>
              </a:solidFill>
              <a:latin typeface="Calibri"/>
              <a:ea typeface="Calibri"/>
              <a:cs typeface="Calibri"/>
              <a:sym typeface="Calibri"/>
            </a:endParaRPr>
          </a:p>
          <a:p>
            <a:pPr marL="342900" lvl="0" indent="-342900" algn="l" rtl="0">
              <a:spcBef>
                <a:spcPts val="320"/>
              </a:spcBef>
              <a:spcAft>
                <a:spcPts val="0"/>
              </a:spcAft>
              <a:buClr>
                <a:schemeClr val="dk1"/>
              </a:buClr>
              <a:buSzPts val="1600"/>
              <a:buChar char="•"/>
            </a:pPr>
            <a:r>
              <a:rPr lang="en-US" sz="1600">
                <a:solidFill>
                  <a:schemeClr val="dk1"/>
                </a:solidFill>
                <a:latin typeface="Calibri"/>
                <a:ea typeface="Calibri"/>
                <a:cs typeface="Calibri"/>
                <a:sym typeface="Calibri"/>
              </a:rPr>
              <a:t>Earn one credit in statistics or an equally rigorous mathematics course</a:t>
            </a:r>
            <a:endParaRPr sz="2400">
              <a:solidFill>
                <a:schemeClr val="dk1"/>
              </a:solidFill>
              <a:latin typeface="Calibri"/>
              <a:ea typeface="Calibri"/>
              <a:cs typeface="Calibri"/>
              <a:sym typeface="Calibri"/>
            </a:endParaRPr>
          </a:p>
          <a:p>
            <a:pPr marL="342900" lvl="0" indent="-342900" algn="l" rtl="0">
              <a:spcBef>
                <a:spcPts val="320"/>
              </a:spcBef>
              <a:spcAft>
                <a:spcPts val="0"/>
              </a:spcAft>
              <a:buClr>
                <a:schemeClr val="dk1"/>
              </a:buClr>
              <a:buSzPts val="1600"/>
              <a:buChar char="•"/>
            </a:pPr>
            <a:r>
              <a:rPr lang="en-US" sz="1600">
                <a:solidFill>
                  <a:schemeClr val="dk1"/>
                </a:solidFill>
                <a:latin typeface="Calibri"/>
                <a:ea typeface="Calibri"/>
                <a:cs typeface="Calibri"/>
                <a:sym typeface="Calibri"/>
              </a:rPr>
              <a:t>Pass the Biology 1 EOC</a:t>
            </a:r>
            <a:endParaRPr sz="2400">
              <a:solidFill>
                <a:schemeClr val="dk1"/>
              </a:solidFill>
              <a:latin typeface="Calibri"/>
              <a:ea typeface="Calibri"/>
              <a:cs typeface="Calibri"/>
              <a:sym typeface="Calibri"/>
            </a:endParaRPr>
          </a:p>
          <a:p>
            <a:pPr marL="342900" lvl="0" indent="-342900" algn="l" rtl="0">
              <a:spcBef>
                <a:spcPts val="320"/>
              </a:spcBef>
              <a:spcAft>
                <a:spcPts val="0"/>
              </a:spcAft>
              <a:buClr>
                <a:schemeClr val="dk1"/>
              </a:buClr>
              <a:buSzPts val="1600"/>
              <a:buChar char="•"/>
            </a:pPr>
            <a:r>
              <a:rPr lang="en-US" sz="1600">
                <a:solidFill>
                  <a:schemeClr val="dk1"/>
                </a:solidFill>
                <a:latin typeface="Calibri"/>
                <a:ea typeface="Calibri"/>
                <a:cs typeface="Calibri"/>
                <a:sym typeface="Calibri"/>
              </a:rPr>
              <a:t>Earn one credit in chemistry or physics</a:t>
            </a:r>
            <a:endParaRPr sz="2400">
              <a:solidFill>
                <a:schemeClr val="dk1"/>
              </a:solidFill>
              <a:latin typeface="Calibri"/>
              <a:ea typeface="Calibri"/>
              <a:cs typeface="Calibri"/>
              <a:sym typeface="Calibri"/>
            </a:endParaRPr>
          </a:p>
          <a:p>
            <a:pPr marL="342900" lvl="0" indent="-342900" algn="l" rtl="0">
              <a:spcBef>
                <a:spcPts val="320"/>
              </a:spcBef>
              <a:spcAft>
                <a:spcPts val="0"/>
              </a:spcAft>
              <a:buClr>
                <a:schemeClr val="dk1"/>
              </a:buClr>
              <a:buSzPts val="1600"/>
              <a:buChar char="•"/>
            </a:pPr>
            <a:r>
              <a:rPr lang="en-US" sz="1600">
                <a:solidFill>
                  <a:schemeClr val="dk1"/>
                </a:solidFill>
                <a:latin typeface="Calibri"/>
                <a:ea typeface="Calibri"/>
                <a:cs typeface="Calibri"/>
                <a:sym typeface="Calibri"/>
              </a:rPr>
              <a:t>Earn one credit in a course equally rigorous to chemistry or physics</a:t>
            </a:r>
            <a:endParaRPr sz="2400">
              <a:solidFill>
                <a:schemeClr val="dk1"/>
              </a:solidFill>
              <a:latin typeface="Calibri"/>
              <a:ea typeface="Calibri"/>
              <a:cs typeface="Calibri"/>
              <a:sym typeface="Calibri"/>
            </a:endParaRPr>
          </a:p>
          <a:p>
            <a:pPr marL="342900" lvl="0" indent="-342900" algn="l" rtl="0">
              <a:spcBef>
                <a:spcPts val="320"/>
              </a:spcBef>
              <a:spcAft>
                <a:spcPts val="0"/>
              </a:spcAft>
              <a:buClr>
                <a:schemeClr val="dk1"/>
              </a:buClr>
              <a:buSzPts val="1600"/>
              <a:buChar char="•"/>
            </a:pPr>
            <a:r>
              <a:rPr lang="en-US" sz="1600">
                <a:solidFill>
                  <a:schemeClr val="dk1"/>
                </a:solidFill>
                <a:latin typeface="Calibri"/>
                <a:ea typeface="Calibri"/>
                <a:cs typeface="Calibri"/>
                <a:sym typeface="Calibri"/>
              </a:rPr>
              <a:t>Pass the U.S. History EOC</a:t>
            </a:r>
            <a:endParaRPr sz="2400">
              <a:solidFill>
                <a:schemeClr val="dk1"/>
              </a:solidFill>
              <a:latin typeface="Calibri"/>
              <a:ea typeface="Calibri"/>
              <a:cs typeface="Calibri"/>
              <a:sym typeface="Calibri"/>
            </a:endParaRPr>
          </a:p>
          <a:p>
            <a:pPr marL="342900" lvl="0" indent="-342900" algn="l" rtl="0">
              <a:spcBef>
                <a:spcPts val="320"/>
              </a:spcBef>
              <a:spcAft>
                <a:spcPts val="0"/>
              </a:spcAft>
              <a:buClr>
                <a:schemeClr val="dk1"/>
              </a:buClr>
              <a:buSzPts val="1600"/>
              <a:buChar char="•"/>
            </a:pPr>
            <a:r>
              <a:rPr lang="en-US" sz="1600">
                <a:solidFill>
                  <a:schemeClr val="dk1"/>
                </a:solidFill>
                <a:latin typeface="Calibri"/>
                <a:ea typeface="Calibri"/>
                <a:cs typeface="Calibri"/>
                <a:sym typeface="Calibri"/>
              </a:rPr>
              <a:t>Earn two credits in the same world language</a:t>
            </a:r>
            <a:endParaRPr sz="1600">
              <a:solidFill>
                <a:schemeClr val="dk1"/>
              </a:solidFill>
              <a:latin typeface="Calibri"/>
              <a:ea typeface="Calibri"/>
              <a:cs typeface="Calibri"/>
              <a:sym typeface="Calibri"/>
            </a:endParaRPr>
          </a:p>
          <a:p>
            <a:pPr marL="342900" lvl="0" indent="0" algn="l" rtl="0">
              <a:spcBef>
                <a:spcPts val="320"/>
              </a:spcBef>
              <a:spcAft>
                <a:spcPts val="0"/>
              </a:spcAft>
              <a:buNone/>
            </a:pPr>
            <a:endParaRPr sz="1600">
              <a:solidFill>
                <a:schemeClr val="dk1"/>
              </a:solidFill>
              <a:latin typeface="Calibri"/>
              <a:ea typeface="Calibri"/>
              <a:cs typeface="Calibri"/>
              <a:sym typeface="Calibri"/>
            </a:endParaRPr>
          </a:p>
          <a:p>
            <a:pPr marL="342900" lvl="0" indent="-342900" algn="l" rtl="0">
              <a:spcBef>
                <a:spcPts val="320"/>
              </a:spcBef>
              <a:spcAft>
                <a:spcPts val="0"/>
              </a:spcAft>
              <a:buClr>
                <a:schemeClr val="dk1"/>
              </a:buClr>
              <a:buSzPts val="1600"/>
              <a:buChar char="•"/>
            </a:pPr>
            <a:r>
              <a:rPr lang="en-US" sz="1600">
                <a:solidFill>
                  <a:schemeClr val="dk1"/>
                </a:solidFill>
                <a:latin typeface="Calibri"/>
                <a:ea typeface="Calibri"/>
                <a:cs typeface="Calibri"/>
                <a:sym typeface="Calibri"/>
              </a:rPr>
              <a:t>Earn at least one credit in AP, IB, AICE, or a dual enrollment course</a:t>
            </a:r>
            <a:endParaRPr sz="1600">
              <a:solidFill>
                <a:schemeClr val="dk1"/>
              </a:solidFill>
              <a:latin typeface="Calibri"/>
              <a:ea typeface="Calibri"/>
              <a:cs typeface="Calibri"/>
              <a:sym typeface="Calibri"/>
            </a:endParaRPr>
          </a:p>
        </p:txBody>
      </p:sp>
      <p:sp>
        <p:nvSpPr>
          <p:cNvPr id="229" name="Google Shape;229;p44"/>
          <p:cNvSpPr txBox="1"/>
          <p:nvPr/>
        </p:nvSpPr>
        <p:spPr>
          <a:xfrm>
            <a:off x="4631750" y="1929000"/>
            <a:ext cx="3952200" cy="317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b="1">
                <a:solidFill>
                  <a:schemeClr val="dk1"/>
                </a:solidFill>
                <a:latin typeface="Calibri"/>
                <a:ea typeface="Calibri"/>
                <a:cs typeface="Calibri"/>
                <a:sym typeface="Calibri"/>
              </a:rPr>
              <a:t>In addition to meeting the standard high school  diploma requirements:</a:t>
            </a:r>
            <a:endParaRPr sz="2400">
              <a:solidFill>
                <a:schemeClr val="dk1"/>
              </a:solidFill>
              <a:latin typeface="Calibri"/>
              <a:ea typeface="Calibri"/>
              <a:cs typeface="Calibri"/>
              <a:sym typeface="Calibri"/>
            </a:endParaRPr>
          </a:p>
          <a:p>
            <a:pPr marL="342900" lvl="0" indent="-342900" algn="l" rtl="0">
              <a:spcBef>
                <a:spcPts val="320"/>
              </a:spcBef>
              <a:spcAft>
                <a:spcPts val="0"/>
              </a:spcAft>
              <a:buClr>
                <a:schemeClr val="dk1"/>
              </a:buClr>
              <a:buSzPts val="1600"/>
              <a:buChar char="•"/>
            </a:pPr>
            <a:r>
              <a:rPr lang="en-US" sz="1600">
                <a:solidFill>
                  <a:schemeClr val="dk1"/>
                </a:solidFill>
                <a:latin typeface="Calibri"/>
                <a:ea typeface="Calibri"/>
                <a:cs typeface="Calibri"/>
                <a:sym typeface="Calibri"/>
              </a:rPr>
              <a:t>Attain one or more industry certifications from the list established. ( per 1003.492 F.s)</a:t>
            </a:r>
            <a:endParaRPr sz="1600">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pic>
        <p:nvPicPr>
          <p:cNvPr id="235" name="Google Shape;235;p45"/>
          <p:cNvPicPr preferRelativeResize="0"/>
          <p:nvPr/>
        </p:nvPicPr>
        <p:blipFill rotWithShape="1">
          <a:blip r:embed="rId3">
            <a:alphaModFix/>
          </a:blip>
          <a:srcRect/>
          <a:stretch/>
        </p:blipFill>
        <p:spPr>
          <a:xfrm>
            <a:off x="190700" y="457200"/>
            <a:ext cx="8763001" cy="616520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hoto - Horizontal">
  <a:themeElements>
    <a:clrScheme name="Opulent">
      <a:dk1>
        <a:srgbClr val="000000"/>
      </a:dk1>
      <a:lt1>
        <a:srgbClr val="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itle, Bullets &amp; Photo">
  <a:themeElements>
    <a:clrScheme name="">
      <a:dk1>
        <a:srgbClr val="243750"/>
      </a:dk1>
      <a:lt1>
        <a:srgbClr val="DBC8AF"/>
      </a:lt1>
      <a:dk2>
        <a:srgbClr val="000000"/>
      </a:dk2>
      <a:lt2>
        <a:srgbClr val="808080"/>
      </a:lt2>
      <a:accent1>
        <a:srgbClr val="6682AA"/>
      </a:accent1>
      <a:accent2>
        <a:srgbClr val="333399"/>
      </a:accent2>
      <a:accent3>
        <a:srgbClr val="EAE0D4"/>
      </a:accent3>
      <a:accent4>
        <a:srgbClr val="1D2D43"/>
      </a:accent4>
      <a:accent5>
        <a:srgbClr val="B8C1D2"/>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3128</Words>
  <Application>Microsoft Office PowerPoint</Application>
  <PresentationFormat>On-screen Show (4:3)</PresentationFormat>
  <Paragraphs>339</Paragraphs>
  <Slides>54</Slides>
  <Notes>54</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54</vt:i4>
      </vt:variant>
    </vt:vector>
  </HeadingPairs>
  <TitlesOfParts>
    <vt:vector size="61" baseType="lpstr">
      <vt:lpstr>Arial</vt:lpstr>
      <vt:lpstr>Calibri</vt:lpstr>
      <vt:lpstr>Noto Sans Symbols</vt:lpstr>
      <vt:lpstr>Palatino</vt:lpstr>
      <vt:lpstr>Office Theme</vt:lpstr>
      <vt:lpstr>Photo - Horizontal</vt:lpstr>
      <vt:lpstr>Title, Bullets &amp; Photo</vt:lpstr>
      <vt:lpstr>PowerPoint Presentation</vt:lpstr>
      <vt:lpstr>PowerPoint Presentation</vt:lpstr>
      <vt:lpstr>PowerPoint Presentation</vt:lpstr>
      <vt:lpstr>Graduation Requirements for Students Entering High School in 2020-21 </vt:lpstr>
      <vt:lpstr>Graduation Requirements for Students Entering High School in 2020-21 </vt:lpstr>
      <vt:lpstr>PowerPoint Presentation</vt:lpstr>
      <vt:lpstr>PowerPoint Presentation</vt:lpstr>
      <vt:lpstr>PowerPoint Presentation</vt:lpstr>
      <vt:lpstr>PowerPoint Presentation</vt:lpstr>
      <vt:lpstr>PowerPoint Presentation</vt:lpstr>
      <vt:lpstr>PowerPoint Presentation</vt:lpstr>
      <vt:lpstr>TESTING REQUIREMENTS</vt:lpstr>
      <vt:lpstr>PowerPoint Presentation</vt:lpstr>
      <vt:lpstr>PowerPoint Presentation</vt:lpstr>
      <vt:lpstr>PowerPoint Presentation</vt:lpstr>
      <vt:lpstr>Academic Magnets</vt:lpstr>
      <vt:lpstr>Advanced Placement Courses</vt:lpstr>
      <vt:lpstr>Dual Enrollment</vt:lpstr>
      <vt:lpstr>PowerPoint Presentation</vt:lpstr>
      <vt:lpstr>Career Academies and Industry Certifications also allow you to earn college credit!</vt:lpstr>
      <vt:lpstr>What Makes Career Academies Unique?</vt:lpstr>
      <vt:lpstr>Institute of Culinary Arts</vt:lpstr>
      <vt:lpstr>Professional Academies Magnet</vt:lpstr>
      <vt:lpstr>Academy of Automotive Technology</vt:lpstr>
      <vt:lpstr>Academy of Fire &amp;  Emergency Medical Services </vt:lpstr>
      <vt:lpstr>Institute of Graphic Art and Design</vt:lpstr>
      <vt:lpstr>Academy of Gaming and Mobile Apps </vt:lpstr>
      <vt:lpstr>Academy of Robotics &amp; Engineering</vt:lpstr>
      <vt:lpstr>Academy of Health Professions</vt:lpstr>
      <vt:lpstr>   Academy of Future Teachers Paraprofessional - Teacher - Speech Therapist - Dean - School Administrator </vt:lpstr>
      <vt:lpstr>Academy of Entrepreneurship</vt:lpstr>
      <vt:lpstr>Academy of Finance</vt:lpstr>
      <vt:lpstr>Academy of Criminal Justice Technology </vt:lpstr>
      <vt:lpstr>Academy of Agriscience</vt:lpstr>
      <vt:lpstr>Academy of Veterinary Assisting</vt:lpstr>
      <vt:lpstr>Institute of Biotechnology</vt:lpstr>
      <vt:lpstr>PowerPoint Presentation</vt:lpstr>
      <vt:lpstr>Career Academy Showcase Coming to you soon VIRTUALLY  Learn About Career Academies from Program Directors &amp; Students</vt:lpstr>
      <vt:lpstr>So How Do I Decide???</vt:lpstr>
      <vt:lpstr>You must apply for ALL academies….. even if you are zoned for that school.</vt:lpstr>
      <vt:lpstr>Process to Apply</vt:lpstr>
      <vt:lpstr>High School Applications</vt:lpstr>
      <vt:lpstr>Tentative magnet application timeline - 2021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Plan for the Future:  High School Planning Guide</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Shawn Swal</dc:creator>
  <cp:lastModifiedBy>Shawn Swal</cp:lastModifiedBy>
  <cp:revision>1</cp:revision>
  <dcterms:modified xsi:type="dcterms:W3CDTF">2020-11-17T15:40:12Z</dcterms:modified>
</cp:coreProperties>
</file>